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349" r:id="rId3"/>
    <p:sldId id="286" r:id="rId4"/>
    <p:sldId id="334" r:id="rId5"/>
    <p:sldId id="257" r:id="rId6"/>
    <p:sldId id="306" r:id="rId7"/>
    <p:sldId id="331" r:id="rId8"/>
    <p:sldId id="309" r:id="rId9"/>
    <p:sldId id="261" r:id="rId10"/>
    <p:sldId id="262" r:id="rId11"/>
    <p:sldId id="263" r:id="rId12"/>
    <p:sldId id="278" r:id="rId13"/>
    <p:sldId id="264" r:id="rId14"/>
    <p:sldId id="265" r:id="rId15"/>
    <p:sldId id="279" r:id="rId16"/>
    <p:sldId id="267" r:id="rId17"/>
    <p:sldId id="268" r:id="rId18"/>
    <p:sldId id="282" r:id="rId19"/>
    <p:sldId id="269" r:id="rId20"/>
    <p:sldId id="270" r:id="rId21"/>
    <p:sldId id="281" r:id="rId22"/>
    <p:sldId id="273" r:id="rId23"/>
    <p:sldId id="271" r:id="rId24"/>
    <p:sldId id="280" r:id="rId25"/>
    <p:sldId id="275" r:id="rId26"/>
    <p:sldId id="283" r:id="rId27"/>
    <p:sldId id="287" r:id="rId28"/>
    <p:sldId id="288" r:id="rId29"/>
    <p:sldId id="310" r:id="rId30"/>
    <p:sldId id="289" r:id="rId31"/>
    <p:sldId id="290" r:id="rId32"/>
    <p:sldId id="311" r:id="rId33"/>
    <p:sldId id="291" r:id="rId34"/>
    <p:sldId id="292" r:id="rId35"/>
    <p:sldId id="293" r:id="rId36"/>
    <p:sldId id="294" r:id="rId37"/>
    <p:sldId id="296" r:id="rId38"/>
    <p:sldId id="297" r:id="rId39"/>
    <p:sldId id="298" r:id="rId40"/>
    <p:sldId id="299" r:id="rId41"/>
    <p:sldId id="302" r:id="rId42"/>
    <p:sldId id="304" r:id="rId43"/>
    <p:sldId id="312" r:id="rId44"/>
    <p:sldId id="301" r:id="rId45"/>
    <p:sldId id="303" r:id="rId46"/>
    <p:sldId id="314" r:id="rId47"/>
    <p:sldId id="316" r:id="rId48"/>
    <p:sldId id="318" r:id="rId49"/>
    <p:sldId id="317" r:id="rId50"/>
    <p:sldId id="319" r:id="rId51"/>
    <p:sldId id="322" r:id="rId52"/>
    <p:sldId id="323" r:id="rId53"/>
    <p:sldId id="320" r:id="rId54"/>
    <p:sldId id="325" r:id="rId55"/>
    <p:sldId id="321" r:id="rId56"/>
    <p:sldId id="326" r:id="rId57"/>
    <p:sldId id="329" r:id="rId58"/>
    <p:sldId id="328" r:id="rId59"/>
    <p:sldId id="332" r:id="rId60"/>
    <p:sldId id="335" r:id="rId61"/>
    <p:sldId id="336" r:id="rId62"/>
    <p:sldId id="337" r:id="rId63"/>
    <p:sldId id="333" r:id="rId64"/>
    <p:sldId id="343" r:id="rId65"/>
    <p:sldId id="342" r:id="rId66"/>
    <p:sldId id="344" r:id="rId67"/>
    <p:sldId id="346" r:id="rId68"/>
    <p:sldId id="347" r:id="rId69"/>
    <p:sldId id="350" r:id="rId70"/>
    <p:sldId id="351" r:id="rId71"/>
    <p:sldId id="348" r:id="rId72"/>
    <p:sldId id="352" r:id="rId73"/>
    <p:sldId id="353" r:id="rId74"/>
    <p:sldId id="338" r:id="rId75"/>
    <p:sldId id="339" r:id="rId76"/>
    <p:sldId id="340" r:id="rId77"/>
    <p:sldId id="341" r:id="rId78"/>
    <p:sldId id="345" r:id="rId79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0000"/>
    <a:srgbClr val="FF00FF"/>
    <a:srgbClr val="CC0000"/>
    <a:srgbClr val="FFCC66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14" autoAdjust="0"/>
    <p:restoredTop sz="99623" autoAdjust="0"/>
  </p:normalViewPr>
  <p:slideViewPr>
    <p:cSldViewPr>
      <p:cViewPr varScale="1">
        <p:scale>
          <a:sx n="70" d="100"/>
          <a:sy n="70" d="100"/>
        </p:scale>
        <p:origin x="-3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97795-C209-4D52-92F9-1AAD58B5D63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56126204"/>
      </p:ext>
    </p:extLst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1D7E11-400B-41BC-9D4E-850FC75035B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43189646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6CDD0-E4AE-4FC4-A273-800CBC01DD7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67398007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ED87A0-FBCA-4218-9A80-F89BB3878EF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95527985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532BB-B2C9-4231-898A-7BF5D771502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37503390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203E5C-46CE-4470-A69F-B4C325D5674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30406640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BADDA6-433D-44F1-A6C2-6D9430FD8BC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1905693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3B521F-33D2-450A-9E89-2BCDCBB3561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88898585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F63586-864D-42E7-969C-217C927608B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78601580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709598-F09C-4690-BE7F-1C379A31D0E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88494376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56BE58-F781-46EC-9E90-A86EFDFD0BC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23362991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1A26045-EA56-496A-B191-F9580F8950F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image" Target="../media/image3.png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png"/><Relationship Id="rId10" Type="http://schemas.openxmlformats.org/officeDocument/2006/relationships/slide" Target="slide5.xml"/><Relationship Id="rId4" Type="http://schemas.openxmlformats.org/officeDocument/2006/relationships/oleObject" Target="../embeddings/oleObject1.bin"/><Relationship Id="rId9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5" Type="http://schemas.openxmlformats.org/officeDocument/2006/relationships/slide" Target="slide9.xml"/><Relationship Id="rId4" Type="http://schemas.openxmlformats.org/officeDocument/2006/relationships/slide" Target="slide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Relationship Id="rId5" Type="http://schemas.openxmlformats.org/officeDocument/2006/relationships/slide" Target="slide33.xml"/><Relationship Id="rId4" Type="http://schemas.openxmlformats.org/officeDocument/2006/relationships/slide" Target="slide2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2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0.xml"/><Relationship Id="rId4" Type="http://schemas.openxmlformats.org/officeDocument/2006/relationships/slide" Target="slide2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slide" Target="slide30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slide" Target="slide27.xml"/><Relationship Id="rId4" Type="http://schemas.openxmlformats.org/officeDocument/2006/relationships/slide" Target="slide2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41.xml"/><Relationship Id="rId5" Type="http://schemas.openxmlformats.org/officeDocument/2006/relationships/slide" Target="slide33.xml"/><Relationship Id="rId4" Type="http://schemas.openxmlformats.org/officeDocument/2006/relationships/audio" Target="../media/audio2.wav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7" Type="http://schemas.openxmlformats.org/officeDocument/2006/relationships/slide" Target="slide10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7.xml"/><Relationship Id="rId5" Type="http://schemas.openxmlformats.org/officeDocument/2006/relationships/slide" Target="slide30.xml"/><Relationship Id="rId4" Type="http://schemas.openxmlformats.org/officeDocument/2006/relationships/slide" Target="slide2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5" Type="http://schemas.openxmlformats.org/officeDocument/2006/relationships/slide" Target="slide26.xml"/><Relationship Id="rId4" Type="http://schemas.openxmlformats.org/officeDocument/2006/relationships/audio" Target="../media/audio1.wav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slide" Target="slide22.xml"/><Relationship Id="rId7" Type="http://schemas.openxmlformats.org/officeDocument/2006/relationships/slide" Target="slide16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7.xml"/><Relationship Id="rId5" Type="http://schemas.openxmlformats.org/officeDocument/2006/relationships/slide" Target="slide30.xml"/><Relationship Id="rId4" Type="http://schemas.openxmlformats.org/officeDocument/2006/relationships/slide" Target="slide3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36.xml"/><Relationship Id="rId1" Type="http://schemas.openxmlformats.org/officeDocument/2006/relationships/slideLayout" Target="../slideLayouts/slideLayout2.xml"/><Relationship Id="rId5" Type="http://schemas.openxmlformats.org/officeDocument/2006/relationships/slide" Target="slide41.xml"/><Relationship Id="rId4" Type="http://schemas.openxmlformats.org/officeDocument/2006/relationships/audio" Target="../media/audio5.wav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36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5.wav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36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5.wav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45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36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audio" Target="../media/audio5.wav"/><Relationship Id="rId4" Type="http://schemas.openxmlformats.org/officeDocument/2006/relationships/slide" Target="slide37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slide" Target="slide30.xml"/><Relationship Id="rId3" Type="http://schemas.openxmlformats.org/officeDocument/2006/relationships/slide" Target="slide10.xml"/><Relationship Id="rId7" Type="http://schemas.openxmlformats.org/officeDocument/2006/relationships/slide" Target="slide33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6.xml"/><Relationship Id="rId5" Type="http://schemas.openxmlformats.org/officeDocument/2006/relationships/slide" Target="slide22.xml"/><Relationship Id="rId4" Type="http://schemas.openxmlformats.org/officeDocument/2006/relationships/slide" Target="slide16.xml"/><Relationship Id="rId9" Type="http://schemas.openxmlformats.org/officeDocument/2006/relationships/slide" Target="slide2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41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slide" Target="slide44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45.xml"/><Relationship Id="rId4" Type="http://schemas.openxmlformats.org/officeDocument/2006/relationships/slide" Target="slide26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audio" Target="../media/audio1.wav"/><Relationship Id="rId2" Type="http://schemas.openxmlformats.org/officeDocument/2006/relationships/slide" Target="slide4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5.xml"/><Relationship Id="rId5" Type="http://schemas.openxmlformats.org/officeDocument/2006/relationships/slide" Target="slide49.xml"/><Relationship Id="rId4" Type="http://schemas.openxmlformats.org/officeDocument/2006/relationships/slide" Target="slide41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46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slide" Target="slide4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" Target="slide46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46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slide" Target="slide55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46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slide" Target="slide46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46.xml"/><Relationship Id="rId1" Type="http://schemas.openxmlformats.org/officeDocument/2006/relationships/slideLayout" Target="../slideLayouts/slideLayout2.xml"/><Relationship Id="rId5" Type="http://schemas.openxmlformats.org/officeDocument/2006/relationships/slide" Target="slide55.xml"/><Relationship Id="rId4" Type="http://schemas.openxmlformats.org/officeDocument/2006/relationships/slide" Target="slide4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slide" Target="slide4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3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55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5.wav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55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slide" Target="slide58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" Target="slide46.xml"/><Relationship Id="rId2" Type="http://schemas.openxmlformats.org/officeDocument/2006/relationships/slide" Target="slide55.xml"/><Relationship Id="rId1" Type="http://schemas.openxmlformats.org/officeDocument/2006/relationships/slideLayout" Target="../slideLayouts/slideLayout2.xml"/><Relationship Id="rId5" Type="http://schemas.openxmlformats.org/officeDocument/2006/relationships/slide" Target="slide53.xml"/><Relationship Id="rId4" Type="http://schemas.openxmlformats.org/officeDocument/2006/relationships/slide" Target="slide50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55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5.wav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55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6.wav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55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6.wav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55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4.wav"/><Relationship Id="rId4" Type="http://schemas.openxmlformats.org/officeDocument/2006/relationships/slide" Target="slide63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4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74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6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7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audio" Target="../media/audio8.wav"/><Relationship Id="rId2" Type="http://schemas.openxmlformats.org/officeDocument/2006/relationships/slide" Target="slide65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7.wav"/><Relationship Id="rId5" Type="http://schemas.openxmlformats.org/officeDocument/2006/relationships/audio" Target="../media/audio1.wav"/><Relationship Id="rId4" Type="http://schemas.openxmlformats.org/officeDocument/2006/relationships/slide" Target="slide6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slide" Target="slide65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65.xml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slide" Target="slide70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slide" Target="slide6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slide" Target="slide72.xml"/><Relationship Id="rId2" Type="http://schemas.openxmlformats.org/officeDocument/2006/relationships/slide" Target="slide71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slide" Target="slide65.xml"/><Relationship Id="rId2" Type="http://schemas.openxmlformats.org/officeDocument/2006/relationships/slide" Target="slide67.xml"/><Relationship Id="rId1" Type="http://schemas.openxmlformats.org/officeDocument/2006/relationships/slideLayout" Target="../slideLayouts/slideLayout2.xml"/><Relationship Id="rId5" Type="http://schemas.openxmlformats.org/officeDocument/2006/relationships/slide" Target="slide72.xml"/><Relationship Id="rId4" Type="http://schemas.openxmlformats.org/officeDocument/2006/relationships/slide" Target="slide71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slide" Target="slide65.xml"/><Relationship Id="rId2" Type="http://schemas.openxmlformats.org/officeDocument/2006/relationships/slide" Target="slide6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71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72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slide" Target="slide76.xml"/><Relationship Id="rId2" Type="http://schemas.openxmlformats.org/officeDocument/2006/relationships/slide" Target="slide75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77.xml"/></Relationships>
</file>

<file path=ppt/slides/_rels/slide75.xml.rels><?xml version="1.0" encoding="UTF-8" standalone="yes"?>
<Relationships xmlns="http://schemas.openxmlformats.org/package/2006/relationships"><Relationship Id="rId8" Type="http://schemas.openxmlformats.org/officeDocument/2006/relationships/slide" Target="slide76.xml"/><Relationship Id="rId3" Type="http://schemas.openxmlformats.org/officeDocument/2006/relationships/slide" Target="slide13.xml"/><Relationship Id="rId7" Type="http://schemas.openxmlformats.org/officeDocument/2006/relationships/slide" Target="slide1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2.xml"/><Relationship Id="rId5" Type="http://schemas.openxmlformats.org/officeDocument/2006/relationships/slide" Target="slide19.xml"/><Relationship Id="rId4" Type="http://schemas.openxmlformats.org/officeDocument/2006/relationships/slide" Target="slide16.xml"/><Relationship Id="rId9" Type="http://schemas.openxmlformats.org/officeDocument/2006/relationships/slide" Target="slide77.xml"/></Relationships>
</file>

<file path=ppt/slides/_rels/slide76.xml.rels><?xml version="1.0" encoding="UTF-8" standalone="yes"?>
<Relationships xmlns="http://schemas.openxmlformats.org/package/2006/relationships"><Relationship Id="rId8" Type="http://schemas.openxmlformats.org/officeDocument/2006/relationships/slide" Target="slide75.xml"/><Relationship Id="rId3" Type="http://schemas.openxmlformats.org/officeDocument/2006/relationships/slide" Target="slide36.xml"/><Relationship Id="rId7" Type="http://schemas.openxmlformats.org/officeDocument/2006/relationships/slide" Target="slide1.xml"/><Relationship Id="rId2" Type="http://schemas.openxmlformats.org/officeDocument/2006/relationships/slide" Target="slide4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7.xml"/><Relationship Id="rId5" Type="http://schemas.openxmlformats.org/officeDocument/2006/relationships/slide" Target="slide30.xml"/><Relationship Id="rId4" Type="http://schemas.openxmlformats.org/officeDocument/2006/relationships/slide" Target="slide33.xml"/><Relationship Id="rId9" Type="http://schemas.openxmlformats.org/officeDocument/2006/relationships/slide" Target="slide77.xml"/></Relationships>
</file>

<file path=ppt/slides/_rels/slide77.xml.rels><?xml version="1.0" encoding="UTF-8" standalone="yes"?>
<Relationships xmlns="http://schemas.openxmlformats.org/package/2006/relationships"><Relationship Id="rId8" Type="http://schemas.openxmlformats.org/officeDocument/2006/relationships/slide" Target="slide75.xml"/><Relationship Id="rId3" Type="http://schemas.openxmlformats.org/officeDocument/2006/relationships/slide" Target="slide50.xml"/><Relationship Id="rId7" Type="http://schemas.openxmlformats.org/officeDocument/2006/relationships/slide" Target="slide1.xml"/><Relationship Id="rId2" Type="http://schemas.openxmlformats.org/officeDocument/2006/relationships/slide" Target="slide4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8.xml"/><Relationship Id="rId5" Type="http://schemas.openxmlformats.org/officeDocument/2006/relationships/slide" Target="slide55.xml"/><Relationship Id="rId4" Type="http://schemas.openxmlformats.org/officeDocument/2006/relationships/slide" Target="slide53.xml"/><Relationship Id="rId9" Type="http://schemas.openxmlformats.org/officeDocument/2006/relationships/slide" Target="slide76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slide" Target="slide7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5.xml"/><Relationship Id="rId5" Type="http://schemas.openxmlformats.org/officeDocument/2006/relationships/slide" Target="slide77.xml"/><Relationship Id="rId4" Type="http://schemas.openxmlformats.org/officeDocument/2006/relationships/slide" Target="slide7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13" name="Picture 6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309805"/>
            <a:ext cx="1962150" cy="183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Kerülgetős</a:t>
            </a:r>
          </a:p>
        </p:txBody>
      </p:sp>
      <p:graphicFrame>
        <p:nvGraphicFramePr>
          <p:cNvPr id="2051" name="Object 6"/>
          <p:cNvGraphicFramePr>
            <a:graphicFrameLocks noGrp="1" noChangeAspect="1"/>
          </p:cNvGraphicFramePr>
          <p:nvPr>
            <p:ph sz="half" idx="1"/>
          </p:nvPr>
        </p:nvGraphicFramePr>
        <p:xfrm>
          <a:off x="323850" y="2276475"/>
          <a:ext cx="2009775" cy="179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2" name="Bitkép" r:id="rId4" imgW="2010056" imgH="1790476" progId="Paint.Picture">
                  <p:embed/>
                </p:oleObj>
              </mc:Choice>
              <mc:Fallback>
                <p:oleObj name="Bitkép" r:id="rId4" imgW="2010056" imgH="1790476" progId="Paint.Picture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2276475"/>
                        <a:ext cx="2009775" cy="179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7885113" y="188913"/>
            <a:ext cx="1008062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 dirty="0"/>
              <a:t>Verzió:</a:t>
            </a:r>
          </a:p>
          <a:p>
            <a:pPr algn="ctr"/>
            <a:r>
              <a:rPr lang="hu-HU" dirty="0" smtClean="0"/>
              <a:t>2.5</a:t>
            </a:r>
            <a:endParaRPr lang="hu-HU" dirty="0"/>
          </a:p>
        </p:txBody>
      </p:sp>
      <p:sp>
        <p:nvSpPr>
          <p:cNvPr id="2053" name="Rectangle 8"/>
          <p:cNvSpPr>
            <a:spLocks noChangeArrowheads="1"/>
          </p:cNvSpPr>
          <p:nvPr/>
        </p:nvSpPr>
        <p:spPr bwMode="auto">
          <a:xfrm>
            <a:off x="3419475" y="1628775"/>
            <a:ext cx="4752975" cy="122555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Egy egyszerű játék, melyben ki kell kerülni</a:t>
            </a:r>
          </a:p>
          <a:p>
            <a:pPr algn="ctr"/>
            <a:r>
              <a:rPr lang="hu-HU"/>
              <a:t>az akadályokat, és sietni a célba.</a:t>
            </a:r>
          </a:p>
        </p:txBody>
      </p:sp>
      <p:graphicFrame>
        <p:nvGraphicFramePr>
          <p:cNvPr id="2054" name="Object 9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23331288"/>
              </p:ext>
            </p:extLst>
          </p:nvPr>
        </p:nvGraphicFramePr>
        <p:xfrm>
          <a:off x="1691680" y="1736369"/>
          <a:ext cx="1474788" cy="176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3" name="Bitkép" r:id="rId6" imgW="1114581" imgH="1333333" progId="Paint.Picture">
                  <p:embed/>
                </p:oleObj>
              </mc:Choice>
              <mc:Fallback>
                <p:oleObj name="Bitkép" r:id="rId6" imgW="1114581" imgH="1333333" progId="Paint.Picture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1736369"/>
                        <a:ext cx="1474788" cy="176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5" name="Rectangle 1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3492500" y="3500438"/>
            <a:ext cx="2017713" cy="5048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Új játék</a:t>
            </a:r>
          </a:p>
        </p:txBody>
      </p:sp>
      <p:sp>
        <p:nvSpPr>
          <p:cNvPr id="2056" name="Rectangle 13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3492500" y="4149725"/>
            <a:ext cx="2017713" cy="504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 dirty="0"/>
              <a:t>Folytatás</a:t>
            </a:r>
          </a:p>
        </p:txBody>
      </p:sp>
      <p:sp>
        <p:nvSpPr>
          <p:cNvPr id="2057" name="Rectangle 14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3492500" y="4797425"/>
            <a:ext cx="2017713" cy="5048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Játékszabály</a:t>
            </a:r>
          </a:p>
        </p:txBody>
      </p:sp>
      <p:sp>
        <p:nvSpPr>
          <p:cNvPr id="2058" name="Rectangle 15">
            <a:hlinkClick r:id="" action="ppaction://hlinkshowjump?jump=endshow"/>
          </p:cNvPr>
          <p:cNvSpPr>
            <a:spLocks noChangeArrowheads="1"/>
          </p:cNvSpPr>
          <p:nvPr/>
        </p:nvSpPr>
        <p:spPr bwMode="auto">
          <a:xfrm>
            <a:off x="3492500" y="5516563"/>
            <a:ext cx="2016125" cy="5048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Kilépés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1. pálya</a:t>
            </a:r>
          </a:p>
        </p:txBody>
      </p:sp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611188" y="3141663"/>
            <a:ext cx="863600" cy="863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Start</a:t>
            </a:r>
          </a:p>
        </p:txBody>
      </p:sp>
      <p:sp>
        <p:nvSpPr>
          <p:cNvPr id="10244" name="Rectangle 8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308850" y="5805488"/>
            <a:ext cx="151130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Vissza</a:t>
            </a:r>
          </a:p>
        </p:txBody>
      </p:sp>
      <p:sp>
        <p:nvSpPr>
          <p:cNvPr id="10245" name="Text Box 9"/>
          <p:cNvSpPr txBox="1">
            <a:spLocks noChangeArrowheads="1"/>
          </p:cNvSpPr>
          <p:nvPr/>
        </p:nvSpPr>
        <p:spPr bwMode="auto">
          <a:xfrm>
            <a:off x="539750" y="2060575"/>
            <a:ext cx="41767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/>
              <a:t>Vidd az egeret a Start-ra és nyomj Space-t az indításhoz! </a:t>
            </a:r>
          </a:p>
        </p:txBody>
      </p:sp>
      <p:sp>
        <p:nvSpPr>
          <p:cNvPr id="10246" name="Rectangle 10"/>
          <p:cNvSpPr>
            <a:spLocks noChangeArrowheads="1"/>
          </p:cNvSpPr>
          <p:nvPr/>
        </p:nvSpPr>
        <p:spPr bwMode="auto">
          <a:xfrm>
            <a:off x="4140200" y="2708275"/>
            <a:ext cx="287338" cy="2889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1</a:t>
            </a:r>
          </a:p>
        </p:txBody>
      </p:sp>
      <p:sp>
        <p:nvSpPr>
          <p:cNvPr id="10269" name="Szövegdoboz 1"/>
          <p:cNvSpPr txBox="1">
            <a:spLocks noChangeArrowheads="1"/>
          </p:cNvSpPr>
          <p:nvPr/>
        </p:nvSpPr>
        <p:spPr bwMode="auto">
          <a:xfrm>
            <a:off x="7523163" y="549275"/>
            <a:ext cx="11334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/>
              <a:t>Időkorlát:</a:t>
            </a:r>
          </a:p>
          <a:p>
            <a:pPr eaLnBrk="1" hangingPunct="1"/>
            <a:r>
              <a:rPr lang="hu-HU"/>
              <a:t>5 mp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hlinkHover r:id="" action="ppaction://hlinkshowjump?jump=previousslide">
              <a:snd r:embed="rId2" name="laser.wav"/>
            </a:hlinkHover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1267" name="Rectangle 6"/>
          <p:cNvSpPr>
            <a:spLocks noChangeArrowheads="1"/>
          </p:cNvSpPr>
          <p:nvPr/>
        </p:nvSpPr>
        <p:spPr bwMode="auto">
          <a:xfrm>
            <a:off x="468313" y="2997200"/>
            <a:ext cx="8280400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611188" y="3141663"/>
            <a:ext cx="863600" cy="863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Start</a:t>
            </a:r>
          </a:p>
        </p:txBody>
      </p:sp>
      <p:sp>
        <p:nvSpPr>
          <p:cNvPr id="11269" name="Rectangle 5">
            <a:hlinkHover r:id="rId3" action="ppaction://hlinksldjump"/>
          </p:cNvPr>
          <p:cNvSpPr>
            <a:spLocks noChangeArrowheads="1"/>
          </p:cNvSpPr>
          <p:nvPr/>
        </p:nvSpPr>
        <p:spPr bwMode="auto">
          <a:xfrm>
            <a:off x="7812088" y="3068638"/>
            <a:ext cx="863600" cy="863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Cél</a:t>
            </a:r>
          </a:p>
        </p:txBody>
      </p:sp>
      <p:sp>
        <p:nvSpPr>
          <p:cNvPr id="9239" name="Oval 23"/>
          <p:cNvSpPr>
            <a:spLocks noChangeArrowheads="1"/>
          </p:cNvSpPr>
          <p:nvPr/>
        </p:nvSpPr>
        <p:spPr bwMode="auto">
          <a:xfrm>
            <a:off x="250825" y="188913"/>
            <a:ext cx="1081088" cy="10795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1271" name="Szövegdoboz 7"/>
          <p:cNvSpPr txBox="1">
            <a:spLocks noChangeArrowheads="1"/>
          </p:cNvSpPr>
          <p:nvPr/>
        </p:nvSpPr>
        <p:spPr bwMode="auto">
          <a:xfrm>
            <a:off x="2124075" y="115888"/>
            <a:ext cx="22320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dirty="0"/>
              <a:t>1. </a:t>
            </a:r>
            <a:r>
              <a:rPr lang="hu-HU" dirty="0" smtClean="0"/>
              <a:t>sorozat 1</a:t>
            </a:r>
            <a:r>
              <a:rPr lang="hu-HU" dirty="0"/>
              <a:t>. pálya</a:t>
            </a: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Lejárt az idő!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u-HU" smtClean="0"/>
              <a:t>Próbáld újra!</a:t>
            </a:r>
          </a:p>
        </p:txBody>
      </p:sp>
      <p:sp>
        <p:nvSpPr>
          <p:cNvPr id="12292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476375" y="3429000"/>
            <a:ext cx="3024188" cy="720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hu-HU" sz="3600">
                <a:sym typeface="Wingdings" pitchFamily="2" charset="2"/>
              </a:rPr>
              <a:t>Újrakezdés</a:t>
            </a:r>
            <a:endParaRPr lang="hu-HU" sz="3600"/>
          </a:p>
        </p:txBody>
      </p:sp>
      <p:sp>
        <p:nvSpPr>
          <p:cNvPr id="12293" name="Rectangl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411413" y="4652963"/>
            <a:ext cx="1511300" cy="5048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Kilépés</a:t>
            </a:r>
          </a:p>
        </p:txBody>
      </p:sp>
    </p:spTree>
  </p:cSld>
  <p:clrMapOvr>
    <a:masterClrMapping/>
  </p:clrMapOvr>
  <p:transition advClick="0"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2. pálya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684213" y="1628775"/>
            <a:ext cx="863600" cy="863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Start</a:t>
            </a:r>
          </a:p>
        </p:txBody>
      </p:sp>
      <p:sp>
        <p:nvSpPr>
          <p:cNvPr id="13317" name="Rectangle 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4140200" y="2708275"/>
            <a:ext cx="287338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1</a:t>
            </a:r>
          </a:p>
        </p:txBody>
      </p:sp>
      <p:sp>
        <p:nvSpPr>
          <p:cNvPr id="13318" name="Rectangle 7"/>
          <p:cNvSpPr>
            <a:spLocks noChangeArrowheads="1"/>
          </p:cNvSpPr>
          <p:nvPr/>
        </p:nvSpPr>
        <p:spPr bwMode="auto">
          <a:xfrm>
            <a:off x="4787900" y="2708275"/>
            <a:ext cx="287338" cy="2889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2</a:t>
            </a:r>
          </a:p>
        </p:txBody>
      </p:sp>
      <p:sp>
        <p:nvSpPr>
          <p:cNvPr id="13322" name="Line 11"/>
          <p:cNvSpPr>
            <a:spLocks noChangeShapeType="1"/>
          </p:cNvSpPr>
          <p:nvPr/>
        </p:nvSpPr>
        <p:spPr bwMode="auto">
          <a:xfrm>
            <a:off x="4427538" y="2852738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3340" name="Szövegdoboz 27"/>
          <p:cNvSpPr txBox="1">
            <a:spLocks noChangeArrowheads="1"/>
          </p:cNvSpPr>
          <p:nvPr/>
        </p:nvSpPr>
        <p:spPr bwMode="auto">
          <a:xfrm>
            <a:off x="7523163" y="549275"/>
            <a:ext cx="11334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/>
              <a:t>Időkorlát:</a:t>
            </a:r>
          </a:p>
          <a:p>
            <a:pPr eaLnBrk="1" hangingPunct="1"/>
            <a:r>
              <a:rPr lang="hu-HU"/>
              <a:t>10 mp</a:t>
            </a:r>
          </a:p>
        </p:txBody>
      </p:sp>
      <p:sp>
        <p:nvSpPr>
          <p:cNvPr id="2" name="Szövegdoboz 1"/>
          <p:cNvSpPr txBox="1"/>
          <p:nvPr/>
        </p:nvSpPr>
        <p:spPr>
          <a:xfrm>
            <a:off x="4427538" y="3717032"/>
            <a:ext cx="35288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térképen a megcsinált pályák pirosak. A korábban megcsinált pályákat újrajátszhatod, ha megnyomod a pálya számát.</a:t>
            </a:r>
            <a:endParaRPr lang="hu-HU" dirty="0"/>
          </a:p>
        </p:txBody>
      </p:sp>
      <p:cxnSp>
        <p:nvCxnSpPr>
          <p:cNvPr id="4" name="Egyenes összekötő nyíllal 3"/>
          <p:cNvCxnSpPr/>
          <p:nvPr/>
        </p:nvCxnSpPr>
        <p:spPr>
          <a:xfrm flipH="1" flipV="1">
            <a:off x="4787900" y="3284984"/>
            <a:ext cx="216148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5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4339" name="Rectangle 6"/>
          <p:cNvSpPr>
            <a:spLocks noChangeArrowheads="1"/>
          </p:cNvSpPr>
          <p:nvPr/>
        </p:nvSpPr>
        <p:spPr bwMode="auto">
          <a:xfrm>
            <a:off x="550863" y="1441450"/>
            <a:ext cx="1079500" cy="48244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4340" name="Rectangle 7"/>
          <p:cNvSpPr>
            <a:spLocks noChangeArrowheads="1"/>
          </p:cNvSpPr>
          <p:nvPr/>
        </p:nvSpPr>
        <p:spPr bwMode="auto">
          <a:xfrm>
            <a:off x="550863" y="5402263"/>
            <a:ext cx="3240087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4341" name="Rectangle 8"/>
          <p:cNvSpPr>
            <a:spLocks noChangeArrowheads="1"/>
          </p:cNvSpPr>
          <p:nvPr/>
        </p:nvSpPr>
        <p:spPr bwMode="auto">
          <a:xfrm>
            <a:off x="2998788" y="3746500"/>
            <a:ext cx="792162" cy="2447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4342" name="Rectangle 9"/>
          <p:cNvSpPr>
            <a:spLocks noChangeArrowheads="1"/>
          </p:cNvSpPr>
          <p:nvPr/>
        </p:nvSpPr>
        <p:spPr bwMode="auto">
          <a:xfrm>
            <a:off x="2062163" y="3746500"/>
            <a:ext cx="1728787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4343" name="Rectangle 10"/>
          <p:cNvSpPr>
            <a:spLocks noChangeArrowheads="1"/>
          </p:cNvSpPr>
          <p:nvPr/>
        </p:nvSpPr>
        <p:spPr bwMode="auto">
          <a:xfrm>
            <a:off x="2062163" y="2233613"/>
            <a:ext cx="863600" cy="2305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4344" name="Rectangle 11"/>
          <p:cNvSpPr>
            <a:spLocks noChangeArrowheads="1"/>
          </p:cNvSpPr>
          <p:nvPr/>
        </p:nvSpPr>
        <p:spPr bwMode="auto">
          <a:xfrm>
            <a:off x="2062163" y="2233613"/>
            <a:ext cx="3384550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4345" name="Rectangle 12"/>
          <p:cNvSpPr>
            <a:spLocks noChangeArrowheads="1"/>
          </p:cNvSpPr>
          <p:nvPr/>
        </p:nvSpPr>
        <p:spPr bwMode="auto">
          <a:xfrm>
            <a:off x="4583113" y="2593975"/>
            <a:ext cx="647700" cy="36718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4346" name="Rectangle 13"/>
          <p:cNvSpPr>
            <a:spLocks noChangeArrowheads="1"/>
          </p:cNvSpPr>
          <p:nvPr/>
        </p:nvSpPr>
        <p:spPr bwMode="auto">
          <a:xfrm>
            <a:off x="4654550" y="4033838"/>
            <a:ext cx="4176713" cy="10080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4347" name="Rectangle 14"/>
          <p:cNvSpPr>
            <a:spLocks noChangeArrowheads="1"/>
          </p:cNvSpPr>
          <p:nvPr/>
        </p:nvSpPr>
        <p:spPr bwMode="auto">
          <a:xfrm>
            <a:off x="7967663" y="4106863"/>
            <a:ext cx="792162" cy="20161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4348" name="Rectangle 16"/>
          <p:cNvSpPr>
            <a:spLocks noChangeArrowheads="1"/>
          </p:cNvSpPr>
          <p:nvPr/>
        </p:nvSpPr>
        <p:spPr bwMode="auto">
          <a:xfrm>
            <a:off x="695325" y="1514475"/>
            <a:ext cx="863600" cy="863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Start</a:t>
            </a:r>
          </a:p>
        </p:txBody>
      </p:sp>
      <p:sp>
        <p:nvSpPr>
          <p:cNvPr id="14349" name="Rectangle 17">
            <a:hlinkHover r:id="rId4" action="ppaction://hlinksldjump"/>
          </p:cNvPr>
          <p:cNvSpPr>
            <a:spLocks noChangeArrowheads="1"/>
          </p:cNvSpPr>
          <p:nvPr/>
        </p:nvSpPr>
        <p:spPr bwMode="auto">
          <a:xfrm>
            <a:off x="8112125" y="5402263"/>
            <a:ext cx="647700" cy="6477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Cél</a:t>
            </a:r>
          </a:p>
        </p:txBody>
      </p:sp>
      <p:sp>
        <p:nvSpPr>
          <p:cNvPr id="11303" name="Oval 39"/>
          <p:cNvSpPr>
            <a:spLocks noChangeArrowheads="1"/>
          </p:cNvSpPr>
          <p:nvPr/>
        </p:nvSpPr>
        <p:spPr bwMode="auto">
          <a:xfrm>
            <a:off x="250825" y="188913"/>
            <a:ext cx="1081088" cy="10795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4351" name="Szövegdoboz 17"/>
          <p:cNvSpPr txBox="1">
            <a:spLocks noChangeArrowheads="1"/>
          </p:cNvSpPr>
          <p:nvPr/>
        </p:nvSpPr>
        <p:spPr bwMode="auto">
          <a:xfrm>
            <a:off x="2124075" y="115888"/>
            <a:ext cx="22320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dirty="0"/>
              <a:t>1. </a:t>
            </a:r>
            <a:r>
              <a:rPr lang="hu-HU" dirty="0" smtClean="0"/>
              <a:t>sorozat 2</a:t>
            </a:r>
            <a:r>
              <a:rPr lang="hu-HU" dirty="0"/>
              <a:t>. pálya</a:t>
            </a:r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10000"/>
                                        <p:tgtEl>
                                          <p:spTgt spid="113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1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0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Lejárt az idő!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u-HU" smtClean="0"/>
              <a:t>Próbáld újra!</a:t>
            </a:r>
          </a:p>
        </p:txBody>
      </p:sp>
      <p:sp>
        <p:nvSpPr>
          <p:cNvPr id="15364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476375" y="3429000"/>
            <a:ext cx="3024188" cy="720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hu-HU" sz="2000">
                <a:sym typeface="Wingdings" pitchFamily="2" charset="2"/>
              </a:rPr>
              <a:t>Újrakezdés az 1. pályától</a:t>
            </a:r>
            <a:endParaRPr lang="hu-HU" sz="2000"/>
          </a:p>
        </p:txBody>
      </p:sp>
      <p:sp>
        <p:nvSpPr>
          <p:cNvPr id="15365" name="Rectangle 5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411413" y="4652963"/>
            <a:ext cx="1511300" cy="5048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Kilépés</a:t>
            </a:r>
          </a:p>
        </p:txBody>
      </p:sp>
    </p:spTree>
  </p:cSld>
  <p:clrMapOvr>
    <a:masterClrMapping/>
  </p:clrMapOvr>
  <p:transition advClick="0"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3. pálya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hu-HU" dirty="0" smtClean="0"/>
          </a:p>
        </p:txBody>
      </p:sp>
      <p:sp>
        <p:nvSpPr>
          <p:cNvPr id="16388" name="Rectangle 6"/>
          <p:cNvSpPr>
            <a:spLocks noChangeArrowheads="1"/>
          </p:cNvSpPr>
          <p:nvPr/>
        </p:nvSpPr>
        <p:spPr bwMode="auto">
          <a:xfrm>
            <a:off x="7885113" y="476250"/>
            <a:ext cx="863600" cy="863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Start</a:t>
            </a:r>
          </a:p>
        </p:txBody>
      </p:sp>
      <p:sp>
        <p:nvSpPr>
          <p:cNvPr id="16391" name="Rectangle 10"/>
          <p:cNvSpPr>
            <a:spLocks noChangeArrowheads="1"/>
          </p:cNvSpPr>
          <p:nvPr/>
        </p:nvSpPr>
        <p:spPr bwMode="auto">
          <a:xfrm>
            <a:off x="5435600" y="2708275"/>
            <a:ext cx="287338" cy="2889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3</a:t>
            </a:r>
          </a:p>
        </p:txBody>
      </p:sp>
      <p:sp>
        <p:nvSpPr>
          <p:cNvPr id="16394" name="Line 13"/>
          <p:cNvSpPr>
            <a:spLocks noChangeShapeType="1"/>
          </p:cNvSpPr>
          <p:nvPr/>
        </p:nvSpPr>
        <p:spPr bwMode="auto">
          <a:xfrm>
            <a:off x="4427538" y="2852738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6395" name="Line 14"/>
          <p:cNvSpPr>
            <a:spLocks noChangeShapeType="1"/>
          </p:cNvSpPr>
          <p:nvPr/>
        </p:nvSpPr>
        <p:spPr bwMode="auto">
          <a:xfrm>
            <a:off x="5076825" y="2852738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6412" name="Szövegdoboz 27"/>
          <p:cNvSpPr txBox="1">
            <a:spLocks noChangeArrowheads="1"/>
          </p:cNvSpPr>
          <p:nvPr/>
        </p:nvSpPr>
        <p:spPr bwMode="auto">
          <a:xfrm>
            <a:off x="250825" y="476250"/>
            <a:ext cx="11350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/>
              <a:t>Időkorlát:</a:t>
            </a:r>
          </a:p>
          <a:p>
            <a:pPr eaLnBrk="1" hangingPunct="1"/>
            <a:r>
              <a:rPr lang="hu-HU"/>
              <a:t>25 mp</a:t>
            </a:r>
          </a:p>
        </p:txBody>
      </p:sp>
      <p:sp>
        <p:nvSpPr>
          <p:cNvPr id="12" name="Rectangle 7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4787900" y="2704823"/>
            <a:ext cx="287338" cy="30233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2</a:t>
            </a:r>
          </a:p>
        </p:txBody>
      </p:sp>
      <p:sp>
        <p:nvSpPr>
          <p:cNvPr id="13" name="Rectangl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140200" y="2718230"/>
            <a:ext cx="287338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1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7885113" y="476250"/>
            <a:ext cx="863600" cy="863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Start</a:t>
            </a:r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>
            <a:off x="7667625" y="260350"/>
            <a:ext cx="1296988" cy="12969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7413" name="Rectangle 6"/>
          <p:cNvSpPr>
            <a:spLocks noChangeArrowheads="1"/>
          </p:cNvSpPr>
          <p:nvPr/>
        </p:nvSpPr>
        <p:spPr bwMode="auto">
          <a:xfrm>
            <a:off x="8101013" y="1412875"/>
            <a:ext cx="431800" cy="48958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7414" name="Rectangle 7"/>
          <p:cNvSpPr>
            <a:spLocks noChangeArrowheads="1"/>
          </p:cNvSpPr>
          <p:nvPr/>
        </p:nvSpPr>
        <p:spPr bwMode="auto">
          <a:xfrm>
            <a:off x="611188" y="5805488"/>
            <a:ext cx="7921625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7415" name="Rectangle 8"/>
          <p:cNvSpPr>
            <a:spLocks noChangeArrowheads="1"/>
          </p:cNvSpPr>
          <p:nvPr/>
        </p:nvSpPr>
        <p:spPr bwMode="auto">
          <a:xfrm>
            <a:off x="611188" y="1412875"/>
            <a:ext cx="1081087" cy="48958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7416" name="Rectangle 9"/>
          <p:cNvSpPr>
            <a:spLocks noChangeArrowheads="1"/>
          </p:cNvSpPr>
          <p:nvPr/>
        </p:nvSpPr>
        <p:spPr bwMode="auto">
          <a:xfrm>
            <a:off x="611188" y="1700213"/>
            <a:ext cx="7273925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7417" name="Rectangle 11"/>
          <p:cNvSpPr>
            <a:spLocks noChangeArrowheads="1"/>
          </p:cNvSpPr>
          <p:nvPr/>
        </p:nvSpPr>
        <p:spPr bwMode="auto">
          <a:xfrm>
            <a:off x="7308850" y="1700213"/>
            <a:ext cx="576263" cy="38163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7418" name="Rectangle 12"/>
          <p:cNvSpPr>
            <a:spLocks noChangeArrowheads="1"/>
          </p:cNvSpPr>
          <p:nvPr/>
        </p:nvSpPr>
        <p:spPr bwMode="auto">
          <a:xfrm>
            <a:off x="2051050" y="5084763"/>
            <a:ext cx="5761038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7419" name="Rectangle 13"/>
          <p:cNvSpPr>
            <a:spLocks noChangeArrowheads="1"/>
          </p:cNvSpPr>
          <p:nvPr/>
        </p:nvSpPr>
        <p:spPr bwMode="auto">
          <a:xfrm>
            <a:off x="2051050" y="2708275"/>
            <a:ext cx="649288" cy="28082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7420" name="Rectangle 15"/>
          <p:cNvSpPr>
            <a:spLocks noChangeArrowheads="1"/>
          </p:cNvSpPr>
          <p:nvPr/>
        </p:nvSpPr>
        <p:spPr bwMode="auto">
          <a:xfrm>
            <a:off x="2051050" y="2708275"/>
            <a:ext cx="4897438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7421" name="Rectangle 16"/>
          <p:cNvSpPr>
            <a:spLocks noChangeArrowheads="1"/>
          </p:cNvSpPr>
          <p:nvPr/>
        </p:nvSpPr>
        <p:spPr bwMode="auto">
          <a:xfrm>
            <a:off x="7885113" y="476250"/>
            <a:ext cx="863600" cy="863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Start</a:t>
            </a:r>
          </a:p>
        </p:txBody>
      </p:sp>
      <p:sp>
        <p:nvSpPr>
          <p:cNvPr id="17422" name="Rectangle 17"/>
          <p:cNvSpPr>
            <a:spLocks noChangeArrowheads="1"/>
          </p:cNvSpPr>
          <p:nvPr/>
        </p:nvSpPr>
        <p:spPr bwMode="auto">
          <a:xfrm>
            <a:off x="6300788" y="2708275"/>
            <a:ext cx="647700" cy="20161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7423" name="Rectangle 18"/>
          <p:cNvSpPr>
            <a:spLocks noChangeArrowheads="1"/>
          </p:cNvSpPr>
          <p:nvPr/>
        </p:nvSpPr>
        <p:spPr bwMode="auto">
          <a:xfrm>
            <a:off x="4859338" y="4149725"/>
            <a:ext cx="208915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7424" name="Rectangle 19"/>
          <p:cNvSpPr>
            <a:spLocks noChangeArrowheads="1"/>
          </p:cNvSpPr>
          <p:nvPr/>
        </p:nvSpPr>
        <p:spPr bwMode="auto">
          <a:xfrm>
            <a:off x="3132138" y="3500438"/>
            <a:ext cx="1727200" cy="12239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7425" name="Rectangle 20">
            <a:hlinkHover r:id="rId4" action="ppaction://hlinksldjump"/>
          </p:cNvPr>
          <p:cNvSpPr>
            <a:spLocks noChangeArrowheads="1"/>
          </p:cNvSpPr>
          <p:nvPr/>
        </p:nvSpPr>
        <p:spPr bwMode="auto">
          <a:xfrm>
            <a:off x="3492500" y="3789363"/>
            <a:ext cx="1150938" cy="71913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Cél</a:t>
            </a:r>
          </a:p>
        </p:txBody>
      </p:sp>
      <p:sp>
        <p:nvSpPr>
          <p:cNvPr id="17426" name="Rectangle 41">
            <a:hlinkHover r:id="rId5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468313" y="4076700"/>
            <a:ext cx="719137" cy="504825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7427" name="Rectangle 42">
            <a:hlinkHover r:id="rId5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1187450" y="2924175"/>
            <a:ext cx="719138" cy="504825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4379" name="Oval 43"/>
          <p:cNvSpPr>
            <a:spLocks noChangeArrowheads="1"/>
          </p:cNvSpPr>
          <p:nvPr/>
        </p:nvSpPr>
        <p:spPr bwMode="auto">
          <a:xfrm>
            <a:off x="250825" y="188913"/>
            <a:ext cx="1081088" cy="10795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hu-HU"/>
          </a:p>
        </p:txBody>
      </p:sp>
      <p:sp>
        <p:nvSpPr>
          <p:cNvPr id="17429" name="Szövegdoboz 22"/>
          <p:cNvSpPr txBox="1">
            <a:spLocks noChangeArrowheads="1"/>
          </p:cNvSpPr>
          <p:nvPr/>
        </p:nvSpPr>
        <p:spPr bwMode="auto">
          <a:xfrm>
            <a:off x="2124075" y="115888"/>
            <a:ext cx="22320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dirty="0"/>
              <a:t>1. </a:t>
            </a:r>
            <a:r>
              <a:rPr lang="hu-HU" dirty="0" smtClean="0"/>
              <a:t>sorozat, 3</a:t>
            </a:r>
            <a:r>
              <a:rPr lang="hu-HU" dirty="0"/>
              <a:t>. pálya</a:t>
            </a:r>
          </a:p>
        </p:txBody>
      </p:sp>
    </p:spTree>
  </p:cSld>
  <p:clrMapOvr>
    <a:masterClrMapping/>
  </p:clrMapOvr>
  <p:transition advClick="0" advTm="2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5000"/>
                                        <p:tgtEl>
                                          <p:spTgt spid="14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4999"/>
                                          </p:stCondLst>
                                        </p:cTn>
                                        <p:tgtEl>
                                          <p:spTgt spid="14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7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Lejárt az idő!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u-HU" smtClean="0"/>
              <a:t>Próbáld újra!</a:t>
            </a:r>
          </a:p>
        </p:txBody>
      </p:sp>
      <p:sp>
        <p:nvSpPr>
          <p:cNvPr id="18436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476375" y="3429000"/>
            <a:ext cx="3024188" cy="720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hu-HU" sz="2000">
                <a:sym typeface="Wingdings" pitchFamily="2" charset="2"/>
              </a:rPr>
              <a:t>Újrakezdés az 1. pályától</a:t>
            </a:r>
            <a:endParaRPr lang="hu-HU" sz="2000"/>
          </a:p>
        </p:txBody>
      </p:sp>
      <p:sp>
        <p:nvSpPr>
          <p:cNvPr id="18437" name="Rectangl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411413" y="4652963"/>
            <a:ext cx="1511300" cy="5048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Kilépés</a:t>
            </a:r>
          </a:p>
        </p:txBody>
      </p:sp>
    </p:spTree>
  </p:cSld>
  <p:clrMapOvr>
    <a:masterClrMapping/>
  </p:clrMapOvr>
  <p:transition advClick="0"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4. pálya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hu-HU" dirty="0" smtClean="0"/>
          </a:p>
        </p:txBody>
      </p:sp>
      <p:sp>
        <p:nvSpPr>
          <p:cNvPr id="19460" name="Rectangle 5"/>
          <p:cNvSpPr>
            <a:spLocks noChangeArrowheads="1"/>
          </p:cNvSpPr>
          <p:nvPr/>
        </p:nvSpPr>
        <p:spPr bwMode="auto">
          <a:xfrm>
            <a:off x="900113" y="2205038"/>
            <a:ext cx="863600" cy="863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Start</a:t>
            </a:r>
          </a:p>
        </p:txBody>
      </p:sp>
      <p:sp>
        <p:nvSpPr>
          <p:cNvPr id="19461" name="Oval 8"/>
          <p:cNvSpPr>
            <a:spLocks noChangeArrowheads="1"/>
          </p:cNvSpPr>
          <p:nvPr/>
        </p:nvSpPr>
        <p:spPr bwMode="auto">
          <a:xfrm>
            <a:off x="7596188" y="4724400"/>
            <a:ext cx="1368425" cy="6477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Ellenőrző</a:t>
            </a:r>
          </a:p>
          <a:p>
            <a:pPr algn="ctr"/>
            <a:r>
              <a:rPr lang="hu-HU"/>
              <a:t>pont</a:t>
            </a:r>
          </a:p>
        </p:txBody>
      </p:sp>
      <p:sp>
        <p:nvSpPr>
          <p:cNvPr id="19462" name="Rectangle 9"/>
          <p:cNvSpPr>
            <a:spLocks noChangeArrowheads="1"/>
          </p:cNvSpPr>
          <p:nvPr/>
        </p:nvSpPr>
        <p:spPr bwMode="auto">
          <a:xfrm>
            <a:off x="6732588" y="5445125"/>
            <a:ext cx="2411412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Ha elrontasz egy pályát</a:t>
            </a:r>
          </a:p>
          <a:p>
            <a:pPr algn="ctr"/>
            <a:r>
              <a:rPr lang="hu-HU"/>
              <a:t>innen kezdheted újból.</a:t>
            </a:r>
          </a:p>
        </p:txBody>
      </p:sp>
      <p:sp>
        <p:nvSpPr>
          <p:cNvPr id="19465" name="Rectangle 1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5435600" y="2708275"/>
            <a:ext cx="287338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3</a:t>
            </a:r>
          </a:p>
        </p:txBody>
      </p:sp>
      <p:sp>
        <p:nvSpPr>
          <p:cNvPr id="19466" name="Rectangle 13"/>
          <p:cNvSpPr>
            <a:spLocks noChangeArrowheads="1"/>
          </p:cNvSpPr>
          <p:nvPr/>
        </p:nvSpPr>
        <p:spPr bwMode="auto">
          <a:xfrm>
            <a:off x="6083300" y="2708275"/>
            <a:ext cx="287338" cy="2889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4</a:t>
            </a:r>
          </a:p>
        </p:txBody>
      </p:sp>
      <p:sp>
        <p:nvSpPr>
          <p:cNvPr id="19468" name="Line 15"/>
          <p:cNvSpPr>
            <a:spLocks noChangeShapeType="1"/>
          </p:cNvSpPr>
          <p:nvPr/>
        </p:nvSpPr>
        <p:spPr bwMode="auto">
          <a:xfrm>
            <a:off x="4427538" y="2852738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9469" name="Line 16"/>
          <p:cNvSpPr>
            <a:spLocks noChangeShapeType="1"/>
          </p:cNvSpPr>
          <p:nvPr/>
        </p:nvSpPr>
        <p:spPr bwMode="auto">
          <a:xfrm>
            <a:off x="5076825" y="2852738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9470" name="Line 17"/>
          <p:cNvSpPr>
            <a:spLocks noChangeShapeType="1"/>
          </p:cNvSpPr>
          <p:nvPr/>
        </p:nvSpPr>
        <p:spPr bwMode="auto">
          <a:xfrm>
            <a:off x="5724525" y="2852738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9486" name="Szövegdoboz 29"/>
          <p:cNvSpPr txBox="1">
            <a:spLocks noChangeArrowheads="1"/>
          </p:cNvSpPr>
          <p:nvPr/>
        </p:nvSpPr>
        <p:spPr bwMode="auto">
          <a:xfrm>
            <a:off x="7523163" y="549275"/>
            <a:ext cx="11334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/>
              <a:t>Időkorlát:</a:t>
            </a:r>
          </a:p>
          <a:p>
            <a:pPr eaLnBrk="1" hangingPunct="1"/>
            <a:r>
              <a:rPr lang="hu-HU"/>
              <a:t>10 mp</a:t>
            </a:r>
          </a:p>
        </p:txBody>
      </p:sp>
      <p:sp>
        <p:nvSpPr>
          <p:cNvPr id="17" name="Rectangle 7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4787900" y="2708275"/>
            <a:ext cx="287338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2</a:t>
            </a:r>
          </a:p>
        </p:txBody>
      </p:sp>
      <p:sp>
        <p:nvSpPr>
          <p:cNvPr id="18" name="Rectangl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140200" y="2718230"/>
            <a:ext cx="287338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1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Egérmutató beállítása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hu-HU" sz="2400" dirty="0" smtClean="0"/>
              <a:t>A játszhatóság érdekében (PowerPoint 2010 vagy 2013 esetén) tedd mindig láthatóvá az egérmutatót a következőképpen:</a:t>
            </a:r>
          </a:p>
          <a:p>
            <a:pPr>
              <a:defRPr/>
            </a:pPr>
            <a:r>
              <a:rPr lang="hu-HU" sz="2400" dirty="0" smtClean="0"/>
              <a:t>Kattints a jobb gombbal.</a:t>
            </a:r>
          </a:p>
          <a:p>
            <a:pPr>
              <a:defRPr/>
            </a:pPr>
            <a:r>
              <a:rPr lang="hu-HU" sz="2400" dirty="0" smtClean="0"/>
              <a:t>Menj rá az Egérmutató beállításai / Nyíl </a:t>
            </a:r>
            <a:r>
              <a:rPr lang="hu-HU" sz="2400" dirty="0" err="1" smtClean="0"/>
              <a:t>beállításai-ra</a:t>
            </a:r>
            <a:r>
              <a:rPr lang="hu-HU" sz="2400" dirty="0" smtClean="0"/>
              <a:t>.</a:t>
            </a:r>
          </a:p>
          <a:p>
            <a:pPr>
              <a:defRPr/>
            </a:pPr>
            <a:r>
              <a:rPr lang="hu-HU" sz="2400" dirty="0" smtClean="0"/>
              <a:t>Válaszd ki a „Látható”</a:t>
            </a:r>
            <a:r>
              <a:rPr lang="hu-HU" sz="2400" dirty="0" err="1" smtClean="0"/>
              <a:t>-t</a:t>
            </a:r>
            <a:r>
              <a:rPr lang="hu-HU" sz="2400" dirty="0" smtClean="0"/>
              <a:t>.</a:t>
            </a:r>
            <a:endParaRPr lang="hu-HU" sz="2400" dirty="0"/>
          </a:p>
          <a:p>
            <a:pPr>
              <a:defRPr/>
            </a:pPr>
            <a:r>
              <a:rPr lang="hu-HU" sz="2400" dirty="0" smtClean="0"/>
              <a:t>Nyomd meg a Mehet gombot a képernyőn.</a:t>
            </a:r>
          </a:p>
        </p:txBody>
      </p:sp>
      <p:sp>
        <p:nvSpPr>
          <p:cNvPr id="7172" name="Rectangle 8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492500" y="5516563"/>
            <a:ext cx="1511300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 dirty="0" smtClean="0"/>
              <a:t>Mehet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7599927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8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/>
          </a:p>
        </p:txBody>
      </p:sp>
      <p:sp>
        <p:nvSpPr>
          <p:cNvPr id="20483" name="Rectangle 5"/>
          <p:cNvSpPr>
            <a:spLocks noChangeArrowheads="1"/>
          </p:cNvSpPr>
          <p:nvPr/>
        </p:nvSpPr>
        <p:spPr bwMode="auto">
          <a:xfrm>
            <a:off x="684213" y="1700213"/>
            <a:ext cx="8064500" cy="10080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0484" name="Rectangle 6"/>
          <p:cNvSpPr>
            <a:spLocks noChangeArrowheads="1"/>
          </p:cNvSpPr>
          <p:nvPr/>
        </p:nvSpPr>
        <p:spPr bwMode="auto">
          <a:xfrm>
            <a:off x="7885113" y="1700213"/>
            <a:ext cx="863600" cy="42497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0485" name="Rectangle 7"/>
          <p:cNvSpPr>
            <a:spLocks noChangeArrowheads="1"/>
          </p:cNvSpPr>
          <p:nvPr/>
        </p:nvSpPr>
        <p:spPr bwMode="auto">
          <a:xfrm>
            <a:off x="684213" y="4941888"/>
            <a:ext cx="8064500" cy="10080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0486" name="Rectangle 10"/>
          <p:cNvSpPr>
            <a:spLocks noChangeArrowheads="1"/>
          </p:cNvSpPr>
          <p:nvPr/>
        </p:nvSpPr>
        <p:spPr bwMode="auto">
          <a:xfrm>
            <a:off x="684213" y="2636838"/>
            <a:ext cx="1295400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0487" name="Rectangle 9"/>
          <p:cNvSpPr>
            <a:spLocks noChangeArrowheads="1"/>
          </p:cNvSpPr>
          <p:nvPr/>
        </p:nvSpPr>
        <p:spPr bwMode="auto">
          <a:xfrm>
            <a:off x="900113" y="2205038"/>
            <a:ext cx="863600" cy="863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Start</a:t>
            </a:r>
          </a:p>
        </p:txBody>
      </p:sp>
      <p:sp>
        <p:nvSpPr>
          <p:cNvPr id="20488" name="Rectangle 13"/>
          <p:cNvSpPr>
            <a:spLocks noChangeArrowheads="1"/>
          </p:cNvSpPr>
          <p:nvPr/>
        </p:nvSpPr>
        <p:spPr bwMode="auto">
          <a:xfrm>
            <a:off x="684213" y="3644900"/>
            <a:ext cx="1150937" cy="2305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0489" name="Rectangle 11">
            <a:hlinkHover r:id="rId4" action="ppaction://hlinksldjump"/>
          </p:cNvPr>
          <p:cNvSpPr>
            <a:spLocks noChangeArrowheads="1"/>
          </p:cNvSpPr>
          <p:nvPr/>
        </p:nvSpPr>
        <p:spPr bwMode="auto">
          <a:xfrm>
            <a:off x="900113" y="3860800"/>
            <a:ext cx="792162" cy="9366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Cél</a:t>
            </a:r>
          </a:p>
        </p:txBody>
      </p:sp>
      <p:sp>
        <p:nvSpPr>
          <p:cNvPr id="17420" name="Rectangle 12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4643438" y="1557338"/>
            <a:ext cx="288925" cy="12954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/>
          </a:p>
        </p:txBody>
      </p:sp>
      <p:sp>
        <p:nvSpPr>
          <p:cNvPr id="17439" name="Rectangle 31"/>
          <p:cNvSpPr>
            <a:spLocks noChangeArrowheads="1"/>
          </p:cNvSpPr>
          <p:nvPr/>
        </p:nvSpPr>
        <p:spPr bwMode="auto">
          <a:xfrm>
            <a:off x="2987675" y="3284538"/>
            <a:ext cx="720725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7437" name="AutoShape 29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059113" y="3429000"/>
            <a:ext cx="576262" cy="503238"/>
          </a:xfrm>
          <a:prstGeom prst="actionButtonReturn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7441" name="Rectangle 33"/>
          <p:cNvSpPr>
            <a:spLocks noChangeArrowheads="1"/>
          </p:cNvSpPr>
          <p:nvPr/>
        </p:nvSpPr>
        <p:spPr bwMode="auto">
          <a:xfrm>
            <a:off x="3708400" y="3429000"/>
            <a:ext cx="9366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0495" name="Rectangle 35"/>
          <p:cNvSpPr>
            <a:spLocks noChangeArrowheads="1"/>
          </p:cNvSpPr>
          <p:nvPr/>
        </p:nvSpPr>
        <p:spPr bwMode="auto">
          <a:xfrm>
            <a:off x="323850" y="2852738"/>
            <a:ext cx="360363" cy="6477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7444" name="Oval 36"/>
          <p:cNvSpPr>
            <a:spLocks noChangeArrowheads="1"/>
          </p:cNvSpPr>
          <p:nvPr/>
        </p:nvSpPr>
        <p:spPr bwMode="auto">
          <a:xfrm>
            <a:off x="250825" y="188913"/>
            <a:ext cx="1081088" cy="10795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0497" name="Szövegdoboz 19"/>
          <p:cNvSpPr txBox="1">
            <a:spLocks noChangeArrowheads="1"/>
          </p:cNvSpPr>
          <p:nvPr/>
        </p:nvSpPr>
        <p:spPr bwMode="auto">
          <a:xfrm>
            <a:off x="2124075" y="115888"/>
            <a:ext cx="22320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dirty="0"/>
              <a:t>1. </a:t>
            </a:r>
            <a:r>
              <a:rPr lang="hu-HU" dirty="0" smtClean="0"/>
              <a:t>sorozat 4</a:t>
            </a:r>
            <a:r>
              <a:rPr lang="hu-HU" dirty="0"/>
              <a:t>. pálya</a:t>
            </a:r>
          </a:p>
        </p:txBody>
      </p:sp>
      <p:sp>
        <p:nvSpPr>
          <p:cNvPr id="17442" name="Rectangle 34"/>
          <p:cNvSpPr>
            <a:spLocks noChangeArrowheads="1"/>
          </p:cNvSpPr>
          <p:nvPr/>
        </p:nvSpPr>
        <p:spPr bwMode="auto">
          <a:xfrm>
            <a:off x="4067944" y="3644900"/>
            <a:ext cx="535467" cy="1296988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20491" name="Text Box 28"/>
          <p:cNvSpPr txBox="1">
            <a:spLocks noChangeArrowheads="1"/>
          </p:cNvSpPr>
          <p:nvPr/>
        </p:nvSpPr>
        <p:spPr bwMode="auto">
          <a:xfrm>
            <a:off x="2843213" y="3500438"/>
            <a:ext cx="4032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dirty="0"/>
              <a:t>Vigyázz, némelyik akadály mozog!</a:t>
            </a:r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0394E-6 L -1.11111E-6 0.46257 " pathEditMode="relative" ptsTypes="AA">
                                      <p:cBhvr>
                                        <p:cTn id="6" dur="1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8" dur="10000"/>
                                        <p:tgtEl>
                                          <p:spTgt spid="174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17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74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 nodeType="clickPar">
                      <p:stCondLst>
                        <p:cond delay="0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7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7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42"/>
                  </p:tgtEl>
                </p:cond>
              </p:nextCondLst>
            </p:seq>
          </p:childTnLst>
        </p:cTn>
      </p:par>
    </p:tnLst>
    <p:bldLst>
      <p:bldP spid="17420" grpId="0" animBg="1"/>
      <p:bldP spid="17439" grpId="0" animBg="1"/>
      <p:bldP spid="17437" grpId="0" animBg="1"/>
      <p:bldP spid="17441" grpId="0" animBg="1"/>
      <p:bldP spid="17444" grpId="0" animBg="1"/>
      <p:bldP spid="2049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Lejárt az idő!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u-HU" smtClean="0"/>
              <a:t>Próbáld újra!</a:t>
            </a:r>
          </a:p>
        </p:txBody>
      </p:sp>
      <p:sp>
        <p:nvSpPr>
          <p:cNvPr id="21508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476375" y="3429000"/>
            <a:ext cx="3024188" cy="720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hu-HU" sz="3600">
                <a:sym typeface="Wingdings" pitchFamily="2" charset="2"/>
              </a:rPr>
              <a:t>Újrakezdés</a:t>
            </a:r>
            <a:endParaRPr lang="hu-HU" sz="3600"/>
          </a:p>
        </p:txBody>
      </p:sp>
      <p:sp>
        <p:nvSpPr>
          <p:cNvPr id="21509" name="Rectangl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411413" y="4652963"/>
            <a:ext cx="1511300" cy="5048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Kilépés</a:t>
            </a:r>
          </a:p>
        </p:txBody>
      </p:sp>
    </p:spTree>
  </p:cSld>
  <p:clrMapOvr>
    <a:masterClrMapping/>
  </p:clrMapOvr>
  <p:transition advClick="0"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5. pálya</a:t>
            </a:r>
          </a:p>
        </p:txBody>
      </p:sp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827088" y="5157788"/>
            <a:ext cx="863600" cy="863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Start</a:t>
            </a:r>
          </a:p>
        </p:txBody>
      </p:sp>
      <p:sp>
        <p:nvSpPr>
          <p:cNvPr id="22533" name="Text Box 7"/>
          <p:cNvSpPr txBox="1">
            <a:spLocks noChangeArrowheads="1"/>
          </p:cNvSpPr>
          <p:nvPr/>
        </p:nvSpPr>
        <p:spPr bwMode="auto">
          <a:xfrm>
            <a:off x="6011863" y="5084763"/>
            <a:ext cx="2808287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dirty="0"/>
              <a:t>A </a:t>
            </a:r>
            <a:r>
              <a:rPr lang="hu-HU" dirty="0" smtClean="0"/>
              <a:t>sorozat utolsó </a:t>
            </a:r>
            <a:r>
              <a:rPr lang="hu-HU" dirty="0"/>
              <a:t>pályája!</a:t>
            </a:r>
          </a:p>
          <a:p>
            <a:pPr eaLnBrk="1" hangingPunct="1">
              <a:spcBef>
                <a:spcPct val="50000"/>
              </a:spcBef>
            </a:pPr>
            <a:r>
              <a:rPr lang="hu-HU" dirty="0"/>
              <a:t>Nehéz!</a:t>
            </a:r>
          </a:p>
        </p:txBody>
      </p:sp>
      <p:sp>
        <p:nvSpPr>
          <p:cNvPr id="22536" name="Rectangle 30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5435600" y="2708275"/>
            <a:ext cx="287338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3</a:t>
            </a:r>
          </a:p>
        </p:txBody>
      </p:sp>
      <p:sp>
        <p:nvSpPr>
          <p:cNvPr id="22537" name="Rectangle 3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083300" y="2708275"/>
            <a:ext cx="287338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 dirty="0"/>
              <a:t>4</a:t>
            </a:r>
          </a:p>
        </p:txBody>
      </p:sp>
      <p:sp>
        <p:nvSpPr>
          <p:cNvPr id="22538" name="Rectangle 32"/>
          <p:cNvSpPr>
            <a:spLocks noChangeArrowheads="1"/>
          </p:cNvSpPr>
          <p:nvPr/>
        </p:nvSpPr>
        <p:spPr bwMode="auto">
          <a:xfrm>
            <a:off x="6659563" y="2708275"/>
            <a:ext cx="287337" cy="2889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5</a:t>
            </a:r>
          </a:p>
        </p:txBody>
      </p:sp>
      <p:sp>
        <p:nvSpPr>
          <p:cNvPr id="22539" name="Line 33"/>
          <p:cNvSpPr>
            <a:spLocks noChangeShapeType="1"/>
          </p:cNvSpPr>
          <p:nvPr/>
        </p:nvSpPr>
        <p:spPr bwMode="auto">
          <a:xfrm>
            <a:off x="4427538" y="2852738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540" name="Line 34"/>
          <p:cNvSpPr>
            <a:spLocks noChangeShapeType="1"/>
          </p:cNvSpPr>
          <p:nvPr/>
        </p:nvSpPr>
        <p:spPr bwMode="auto">
          <a:xfrm>
            <a:off x="5076825" y="2852738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541" name="Line 35"/>
          <p:cNvSpPr>
            <a:spLocks noChangeShapeType="1"/>
          </p:cNvSpPr>
          <p:nvPr/>
        </p:nvSpPr>
        <p:spPr bwMode="auto">
          <a:xfrm>
            <a:off x="5724525" y="2852738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542" name="Line 36"/>
          <p:cNvSpPr>
            <a:spLocks noChangeShapeType="1"/>
          </p:cNvSpPr>
          <p:nvPr/>
        </p:nvSpPr>
        <p:spPr bwMode="auto">
          <a:xfrm>
            <a:off x="6372225" y="2852738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557" name="Szövegdoboz 28"/>
          <p:cNvSpPr txBox="1">
            <a:spLocks noChangeArrowheads="1"/>
          </p:cNvSpPr>
          <p:nvPr/>
        </p:nvSpPr>
        <p:spPr bwMode="auto">
          <a:xfrm>
            <a:off x="7523163" y="549275"/>
            <a:ext cx="11334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/>
              <a:t>Időkorlát:</a:t>
            </a:r>
          </a:p>
          <a:p>
            <a:pPr eaLnBrk="1" hangingPunct="1"/>
            <a:r>
              <a:rPr lang="hu-HU"/>
              <a:t>25 mp</a:t>
            </a:r>
          </a:p>
        </p:txBody>
      </p:sp>
      <p:sp>
        <p:nvSpPr>
          <p:cNvPr id="16" name="Rectangle 7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4787900" y="2708274"/>
            <a:ext cx="287338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2</a:t>
            </a:r>
          </a:p>
        </p:txBody>
      </p:sp>
      <p:sp>
        <p:nvSpPr>
          <p:cNvPr id="17" name="Rectangl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140200" y="2718230"/>
            <a:ext cx="287338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1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5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/>
          </a:p>
        </p:txBody>
      </p:sp>
      <p:sp>
        <p:nvSpPr>
          <p:cNvPr id="23555" name="Rectangle 6"/>
          <p:cNvSpPr>
            <a:spLocks noChangeArrowheads="1"/>
          </p:cNvSpPr>
          <p:nvPr/>
        </p:nvSpPr>
        <p:spPr bwMode="auto">
          <a:xfrm>
            <a:off x="684213" y="1412875"/>
            <a:ext cx="1223962" cy="48958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827088" y="5157788"/>
            <a:ext cx="863600" cy="863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Start</a:t>
            </a:r>
          </a:p>
        </p:txBody>
      </p:sp>
      <p:sp>
        <p:nvSpPr>
          <p:cNvPr id="23557" name="Rectangle 7"/>
          <p:cNvSpPr>
            <a:spLocks noChangeArrowheads="1"/>
          </p:cNvSpPr>
          <p:nvPr/>
        </p:nvSpPr>
        <p:spPr bwMode="auto">
          <a:xfrm>
            <a:off x="684213" y="1412875"/>
            <a:ext cx="3167062" cy="10080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3558" name="Rectangle 8"/>
          <p:cNvSpPr>
            <a:spLocks noChangeArrowheads="1"/>
          </p:cNvSpPr>
          <p:nvPr/>
        </p:nvSpPr>
        <p:spPr bwMode="auto">
          <a:xfrm>
            <a:off x="2843213" y="1412875"/>
            <a:ext cx="1008062" cy="48958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3559" name="Rectangle 9"/>
          <p:cNvSpPr>
            <a:spLocks noChangeArrowheads="1"/>
          </p:cNvSpPr>
          <p:nvPr/>
        </p:nvSpPr>
        <p:spPr bwMode="auto">
          <a:xfrm>
            <a:off x="2843213" y="5157788"/>
            <a:ext cx="5976937" cy="11509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3560" name="Rectangle 10"/>
          <p:cNvSpPr>
            <a:spLocks noChangeArrowheads="1"/>
          </p:cNvSpPr>
          <p:nvPr/>
        </p:nvSpPr>
        <p:spPr bwMode="auto">
          <a:xfrm>
            <a:off x="7596188" y="1557338"/>
            <a:ext cx="1296987" cy="47513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3561" name="Rectangle 11"/>
          <p:cNvSpPr>
            <a:spLocks noChangeArrowheads="1"/>
          </p:cNvSpPr>
          <p:nvPr/>
        </p:nvSpPr>
        <p:spPr bwMode="auto">
          <a:xfrm>
            <a:off x="4716463" y="2781300"/>
            <a:ext cx="35274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3562" name="Rectangle 12">
            <a:hlinkHover r:id="rId4" action="ppaction://hlinksldjump"/>
          </p:cNvPr>
          <p:cNvSpPr>
            <a:spLocks noChangeArrowheads="1"/>
          </p:cNvSpPr>
          <p:nvPr/>
        </p:nvSpPr>
        <p:spPr bwMode="auto">
          <a:xfrm>
            <a:off x="4859338" y="3068638"/>
            <a:ext cx="865187" cy="865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Cél</a:t>
            </a:r>
          </a:p>
        </p:txBody>
      </p:sp>
      <p:sp>
        <p:nvSpPr>
          <p:cNvPr id="23563" name="Rectangle 13"/>
          <p:cNvSpPr>
            <a:spLocks noChangeArrowheads="1"/>
          </p:cNvSpPr>
          <p:nvPr/>
        </p:nvSpPr>
        <p:spPr bwMode="auto">
          <a:xfrm>
            <a:off x="1979613" y="188913"/>
            <a:ext cx="863600" cy="21605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9470" name="Rectangle 14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2195513" y="1628775"/>
            <a:ext cx="504825" cy="503238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/>
          </a:p>
        </p:txBody>
      </p:sp>
      <p:sp>
        <p:nvSpPr>
          <p:cNvPr id="19471" name="Rectangle 15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5940425" y="2636838"/>
            <a:ext cx="431800" cy="1800225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/>
          </a:p>
        </p:txBody>
      </p:sp>
      <p:sp>
        <p:nvSpPr>
          <p:cNvPr id="19496" name="Oval 40"/>
          <p:cNvSpPr>
            <a:spLocks noChangeArrowheads="1"/>
          </p:cNvSpPr>
          <p:nvPr/>
        </p:nvSpPr>
        <p:spPr bwMode="auto">
          <a:xfrm>
            <a:off x="250825" y="188913"/>
            <a:ext cx="1081088" cy="10795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3567" name="Szövegdoboz 17"/>
          <p:cNvSpPr txBox="1">
            <a:spLocks noChangeArrowheads="1"/>
          </p:cNvSpPr>
          <p:nvPr/>
        </p:nvSpPr>
        <p:spPr bwMode="auto">
          <a:xfrm>
            <a:off x="6732588" y="115888"/>
            <a:ext cx="22320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dirty="0"/>
              <a:t>1. </a:t>
            </a:r>
            <a:r>
              <a:rPr lang="hu-HU" dirty="0" smtClean="0"/>
              <a:t>sorozat 5</a:t>
            </a:r>
            <a:r>
              <a:rPr lang="hu-HU" dirty="0"/>
              <a:t>. pálya</a:t>
            </a:r>
          </a:p>
        </p:txBody>
      </p:sp>
    </p:spTree>
  </p:cSld>
  <p:clrMapOvr>
    <a:masterClrMapping/>
  </p:clrMapOvr>
  <p:transition advClick="0" advTm="2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3000" fill="hold"/>
                                        <p:tgtEl>
                                          <p:spTgt spid="19470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0" presetClass="path" presetSubtype="0" repeatCount="indefinite" accel="5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5E-6 -1.0197E-6 L 0.26771 -1.0197E-6 " pathEditMode="relative" ptsTypes="AA">
                                      <p:cBhvr>
                                        <p:cTn id="8" dur="1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25000"/>
                                        <p:tgtEl>
                                          <p:spTgt spid="194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24999"/>
                                          </p:stCondLst>
                                        </p:cTn>
                                        <p:tgtEl>
                                          <p:spTgt spid="19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0" grpId="0" animBg="1"/>
      <p:bldP spid="19471" grpId="0" animBg="1"/>
      <p:bldP spid="1949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Lejárt az idő!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u-HU" smtClean="0"/>
              <a:t>Próbáld újra!</a:t>
            </a:r>
          </a:p>
          <a:p>
            <a:pPr eaLnBrk="1" hangingPunct="1">
              <a:buFontTx/>
              <a:buNone/>
            </a:pPr>
            <a:endParaRPr lang="hu-HU" smtClean="0"/>
          </a:p>
        </p:txBody>
      </p:sp>
      <p:sp>
        <p:nvSpPr>
          <p:cNvPr id="24580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476375" y="3429000"/>
            <a:ext cx="3024188" cy="720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hu-HU" sz="2000"/>
              <a:t>Újrakezdés a 4. pályától</a:t>
            </a:r>
          </a:p>
        </p:txBody>
      </p:sp>
      <p:sp>
        <p:nvSpPr>
          <p:cNvPr id="24581" name="Rectangl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411413" y="4652963"/>
            <a:ext cx="1511300" cy="5048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Kilépés</a:t>
            </a:r>
          </a:p>
        </p:txBody>
      </p:sp>
    </p:spTree>
  </p:cSld>
  <p:clrMapOvr>
    <a:masterClrMapping/>
  </p:clrMapOvr>
  <p:transition spd="slow" advClick="0"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dirty="0" smtClean="0"/>
              <a:t>1. sorozat kész!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u-HU" dirty="0" smtClean="0"/>
              <a:t>Ügyes vagy, megcsináltad az első sorozat pályáit!</a:t>
            </a:r>
          </a:p>
          <a:p>
            <a:pPr eaLnBrk="1" hangingPunct="1"/>
            <a:r>
              <a:rPr lang="hu-HU" dirty="0" smtClean="0"/>
              <a:t>Ha továbblépsz, kapsz egy jelszót. Ezt írd fel, mert ha újra játszol, akkor a kóddal folytathatod rögtön a 2. sorozattól is.</a:t>
            </a:r>
          </a:p>
          <a:p>
            <a:pPr eaLnBrk="1" hangingPunct="1"/>
            <a:r>
              <a:rPr lang="hu-HU" dirty="0" smtClean="0"/>
              <a:t>A jelszót a sorozat kezdő oldalának jobb-felső sarkában találod.</a:t>
            </a:r>
          </a:p>
        </p:txBody>
      </p:sp>
      <p:sp>
        <p:nvSpPr>
          <p:cNvPr id="25605" name="AutoShape 1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971550" y="5445125"/>
            <a:ext cx="2052638" cy="8636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hu-HU" sz="2000" dirty="0" smtClean="0"/>
              <a:t>Sorozat</a:t>
            </a:r>
            <a:endParaRPr lang="hu-HU" sz="2000" dirty="0"/>
          </a:p>
          <a:p>
            <a:pPr algn="ctr"/>
            <a:r>
              <a:rPr lang="hu-HU" sz="2000" dirty="0"/>
              <a:t>újrajátszása</a:t>
            </a:r>
          </a:p>
        </p:txBody>
      </p:sp>
      <p:sp>
        <p:nvSpPr>
          <p:cNvPr id="25606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51275" y="5445125"/>
            <a:ext cx="2052638" cy="863600"/>
          </a:xfrm>
          <a:prstGeom prst="actionButtonBlank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hu-HU" sz="2000"/>
              <a:t>Tovább</a:t>
            </a:r>
          </a:p>
        </p:txBody>
      </p:sp>
      <p:sp>
        <p:nvSpPr>
          <p:cNvPr id="25607" name="AutoShape 21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659563" y="5445125"/>
            <a:ext cx="2052637" cy="8636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hu-HU" sz="2000"/>
              <a:t>Kilépés</a:t>
            </a:r>
          </a:p>
        </p:txBody>
      </p:sp>
    </p:spTree>
  </p:cSld>
  <p:clrMapOvr>
    <a:masterClrMapping/>
  </p:clrMapOvr>
  <p:transition advClick="0"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hu-HU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332038"/>
            <a:ext cx="9309100" cy="45259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hu-HU" sz="8000" dirty="0" smtClean="0"/>
              <a:t>2. sorozat</a:t>
            </a:r>
          </a:p>
        </p:txBody>
      </p:sp>
      <p:sp>
        <p:nvSpPr>
          <p:cNvPr id="26628" name="Rectangle 4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635375" y="4724400"/>
            <a:ext cx="1511300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Indul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7812088" y="188913"/>
            <a:ext cx="1079500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 dirty="0"/>
              <a:t>Jelszó:</a:t>
            </a:r>
          </a:p>
          <a:p>
            <a:pPr algn="ctr"/>
            <a:r>
              <a:rPr lang="hu-HU" dirty="0" smtClean="0"/>
              <a:t>kcc25</a:t>
            </a:r>
            <a:endParaRPr lang="hu-HU" dirty="0"/>
          </a:p>
        </p:txBody>
      </p:sp>
      <p:sp>
        <p:nvSpPr>
          <p:cNvPr id="26630" name="Rectangle 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635375" y="5876925"/>
            <a:ext cx="151130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Vissza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6. pálya</a:t>
            </a:r>
          </a:p>
        </p:txBody>
      </p:sp>
      <p:sp>
        <p:nvSpPr>
          <p:cNvPr id="27651" name="Oval 7"/>
          <p:cNvSpPr>
            <a:spLocks noChangeArrowheads="1"/>
          </p:cNvSpPr>
          <p:nvPr/>
        </p:nvSpPr>
        <p:spPr bwMode="auto">
          <a:xfrm>
            <a:off x="7596188" y="4724400"/>
            <a:ext cx="1368425" cy="6477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Ellenőrző</a:t>
            </a:r>
            <a:br>
              <a:rPr lang="hu-HU"/>
            </a:br>
            <a:r>
              <a:rPr lang="hu-HU"/>
              <a:t>pont</a:t>
            </a:r>
          </a:p>
        </p:txBody>
      </p:sp>
      <p:sp>
        <p:nvSpPr>
          <p:cNvPr id="27652" name="Rectangle 8"/>
          <p:cNvSpPr>
            <a:spLocks noChangeArrowheads="1"/>
          </p:cNvSpPr>
          <p:nvPr/>
        </p:nvSpPr>
        <p:spPr bwMode="auto">
          <a:xfrm>
            <a:off x="395288" y="5661025"/>
            <a:ext cx="863600" cy="863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Start</a:t>
            </a:r>
          </a:p>
        </p:txBody>
      </p:sp>
      <p:sp>
        <p:nvSpPr>
          <p:cNvPr id="27655" name="Rectangle 1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5435600" y="2708275"/>
            <a:ext cx="287338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 dirty="0"/>
              <a:t>3</a:t>
            </a:r>
          </a:p>
        </p:txBody>
      </p:sp>
      <p:sp>
        <p:nvSpPr>
          <p:cNvPr id="27656" name="Rectangle 1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083300" y="2708275"/>
            <a:ext cx="287338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4</a:t>
            </a:r>
          </a:p>
        </p:txBody>
      </p:sp>
      <p:sp>
        <p:nvSpPr>
          <p:cNvPr id="27657" name="Rectangle 13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6659563" y="2708275"/>
            <a:ext cx="287337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5</a:t>
            </a:r>
          </a:p>
        </p:txBody>
      </p:sp>
      <p:sp>
        <p:nvSpPr>
          <p:cNvPr id="27658" name="Line 14"/>
          <p:cNvSpPr>
            <a:spLocks noChangeShapeType="1"/>
          </p:cNvSpPr>
          <p:nvPr/>
        </p:nvSpPr>
        <p:spPr bwMode="auto">
          <a:xfrm>
            <a:off x="4427538" y="2852738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7659" name="Line 15"/>
          <p:cNvSpPr>
            <a:spLocks noChangeShapeType="1"/>
          </p:cNvSpPr>
          <p:nvPr/>
        </p:nvSpPr>
        <p:spPr bwMode="auto">
          <a:xfrm>
            <a:off x="5076825" y="2852738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7660" name="Line 16"/>
          <p:cNvSpPr>
            <a:spLocks noChangeShapeType="1"/>
          </p:cNvSpPr>
          <p:nvPr/>
        </p:nvSpPr>
        <p:spPr bwMode="auto">
          <a:xfrm>
            <a:off x="5724525" y="2852738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7661" name="Line 17"/>
          <p:cNvSpPr>
            <a:spLocks noChangeShapeType="1"/>
          </p:cNvSpPr>
          <p:nvPr/>
        </p:nvSpPr>
        <p:spPr bwMode="auto">
          <a:xfrm>
            <a:off x="6372225" y="2852738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7666" name="Rectangle 22"/>
          <p:cNvSpPr>
            <a:spLocks noChangeArrowheads="1"/>
          </p:cNvSpPr>
          <p:nvPr/>
        </p:nvSpPr>
        <p:spPr bwMode="auto">
          <a:xfrm>
            <a:off x="6659563" y="3213100"/>
            <a:ext cx="287337" cy="2889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6</a:t>
            </a:r>
          </a:p>
        </p:txBody>
      </p:sp>
      <p:sp>
        <p:nvSpPr>
          <p:cNvPr id="27671" name="Rectangle 27"/>
          <p:cNvSpPr>
            <a:spLocks noChangeArrowheads="1"/>
          </p:cNvSpPr>
          <p:nvPr/>
        </p:nvSpPr>
        <p:spPr bwMode="auto">
          <a:xfrm>
            <a:off x="7235825" y="3213100"/>
            <a:ext cx="287338" cy="2889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2.</a:t>
            </a:r>
          </a:p>
        </p:txBody>
      </p:sp>
      <p:sp>
        <p:nvSpPr>
          <p:cNvPr id="27672" name="Rectangle 28"/>
          <p:cNvSpPr>
            <a:spLocks noChangeArrowheads="1"/>
          </p:cNvSpPr>
          <p:nvPr/>
        </p:nvSpPr>
        <p:spPr bwMode="auto">
          <a:xfrm>
            <a:off x="7235825" y="2708275"/>
            <a:ext cx="287338" cy="288925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1.</a:t>
            </a:r>
          </a:p>
        </p:txBody>
      </p:sp>
      <p:sp>
        <p:nvSpPr>
          <p:cNvPr id="27673" name="Line 29"/>
          <p:cNvSpPr>
            <a:spLocks noChangeShapeType="1"/>
          </p:cNvSpPr>
          <p:nvPr/>
        </p:nvSpPr>
        <p:spPr bwMode="auto">
          <a:xfrm flipV="1">
            <a:off x="6804025" y="29972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7676" name="Szövegdoboz 27"/>
          <p:cNvSpPr txBox="1">
            <a:spLocks noChangeArrowheads="1"/>
          </p:cNvSpPr>
          <p:nvPr/>
        </p:nvSpPr>
        <p:spPr bwMode="auto">
          <a:xfrm>
            <a:off x="7523163" y="549275"/>
            <a:ext cx="11334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/>
              <a:t>Időkorlát:</a:t>
            </a:r>
          </a:p>
          <a:p>
            <a:pPr eaLnBrk="1" hangingPunct="1"/>
            <a:r>
              <a:rPr lang="hu-HU"/>
              <a:t>10 mp</a:t>
            </a:r>
          </a:p>
        </p:txBody>
      </p:sp>
      <p:sp>
        <p:nvSpPr>
          <p:cNvPr id="19" name="Rectangle 7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4789487" y="2708274"/>
            <a:ext cx="287338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2</a:t>
            </a:r>
          </a:p>
        </p:txBody>
      </p:sp>
      <p:sp>
        <p:nvSpPr>
          <p:cNvPr id="20" name="Rectangle 6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140200" y="2716705"/>
            <a:ext cx="287338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1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250825" y="5589588"/>
            <a:ext cx="8280400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8676" name="Rectangle 5"/>
          <p:cNvSpPr>
            <a:spLocks noChangeArrowheads="1"/>
          </p:cNvSpPr>
          <p:nvPr/>
        </p:nvSpPr>
        <p:spPr bwMode="auto">
          <a:xfrm>
            <a:off x="395288" y="5661025"/>
            <a:ext cx="863600" cy="863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Start</a:t>
            </a:r>
          </a:p>
        </p:txBody>
      </p:sp>
      <p:sp>
        <p:nvSpPr>
          <p:cNvPr id="28677" name="Rectangle 17"/>
          <p:cNvSpPr>
            <a:spLocks noChangeArrowheads="1"/>
          </p:cNvSpPr>
          <p:nvPr/>
        </p:nvSpPr>
        <p:spPr bwMode="auto">
          <a:xfrm>
            <a:off x="3132138" y="2997200"/>
            <a:ext cx="5761037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8678" name="Rectangle 6">
            <a:hlinkHover r:id="rId4" action="ppaction://hlinksldjump"/>
          </p:cNvPr>
          <p:cNvSpPr>
            <a:spLocks noChangeArrowheads="1"/>
          </p:cNvSpPr>
          <p:nvPr/>
        </p:nvSpPr>
        <p:spPr bwMode="auto">
          <a:xfrm>
            <a:off x="7812088" y="3068638"/>
            <a:ext cx="863600" cy="863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Cél</a:t>
            </a:r>
          </a:p>
        </p:txBody>
      </p:sp>
      <p:sp>
        <p:nvSpPr>
          <p:cNvPr id="39951" name="AutoShape 15">
            <a:hlinkClick r:id="" action="ppaction://noaction" highlightClick="1">
              <a:snd r:embed="rId5" name="chimes.wav"/>
            </a:hlinkClick>
          </p:cNvPr>
          <p:cNvSpPr>
            <a:spLocks noChangeArrowheads="1"/>
          </p:cNvSpPr>
          <p:nvPr/>
        </p:nvSpPr>
        <p:spPr bwMode="auto">
          <a:xfrm>
            <a:off x="7740650" y="5876925"/>
            <a:ext cx="647700" cy="503238"/>
          </a:xfrm>
          <a:prstGeom prst="actionButtonForwardNex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28680" name="Text Box 16"/>
          <p:cNvSpPr txBox="1">
            <a:spLocks noChangeArrowheads="1"/>
          </p:cNvSpPr>
          <p:nvPr/>
        </p:nvSpPr>
        <p:spPr bwMode="auto">
          <a:xfrm>
            <a:off x="684213" y="1628775"/>
            <a:ext cx="44640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/>
              <a:t>Ha megnyomod a kék gombot, a pályán valami meg fog változni, ami lehet, hogy segít rajtad, lehet, hogy nem…</a:t>
            </a:r>
          </a:p>
        </p:txBody>
      </p:sp>
      <p:sp>
        <p:nvSpPr>
          <p:cNvPr id="39954" name="Rectangle 18"/>
          <p:cNvSpPr>
            <a:spLocks noChangeArrowheads="1"/>
          </p:cNvSpPr>
          <p:nvPr/>
        </p:nvSpPr>
        <p:spPr bwMode="auto">
          <a:xfrm>
            <a:off x="3132138" y="4005263"/>
            <a:ext cx="1368425" cy="1800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9955" name="Oval 19"/>
          <p:cNvSpPr>
            <a:spLocks noChangeArrowheads="1"/>
          </p:cNvSpPr>
          <p:nvPr/>
        </p:nvSpPr>
        <p:spPr bwMode="auto">
          <a:xfrm>
            <a:off x="250825" y="188913"/>
            <a:ext cx="1081088" cy="10795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8683" name="Szövegdoboz 11"/>
          <p:cNvSpPr txBox="1">
            <a:spLocks noChangeArrowheads="1"/>
          </p:cNvSpPr>
          <p:nvPr/>
        </p:nvSpPr>
        <p:spPr bwMode="auto">
          <a:xfrm>
            <a:off x="6732588" y="115888"/>
            <a:ext cx="22320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dirty="0"/>
              <a:t>2. </a:t>
            </a:r>
            <a:r>
              <a:rPr lang="hu-HU" dirty="0" smtClean="0"/>
              <a:t>sorozat 6</a:t>
            </a:r>
            <a:r>
              <a:rPr lang="hu-HU" dirty="0"/>
              <a:t>. pálya</a:t>
            </a:r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10000"/>
                                        <p:tgtEl>
                                          <p:spTgt spid="399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3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99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9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399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951"/>
                  </p:tgtEl>
                </p:cond>
              </p:nextCondLst>
            </p:seq>
          </p:childTnLst>
        </p:cTn>
      </p:par>
    </p:tnLst>
    <p:bldLst>
      <p:bldP spid="39954" grpId="0" animBg="1"/>
      <p:bldP spid="39954" grpId="1" animBg="1"/>
      <p:bldP spid="3995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Lejárt az idő!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u-HU" smtClean="0"/>
              <a:t>Próbáld újra!</a:t>
            </a:r>
          </a:p>
          <a:p>
            <a:pPr eaLnBrk="1" hangingPunct="1">
              <a:buFontTx/>
              <a:buNone/>
            </a:pPr>
            <a:endParaRPr lang="hu-HU" smtClean="0"/>
          </a:p>
        </p:txBody>
      </p:sp>
      <p:sp>
        <p:nvSpPr>
          <p:cNvPr id="29700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476375" y="3429000"/>
            <a:ext cx="3024188" cy="720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hu-HU" sz="3600">
                <a:sym typeface="Wingdings" pitchFamily="2" charset="2"/>
              </a:rPr>
              <a:t>Újrakezdés</a:t>
            </a:r>
          </a:p>
        </p:txBody>
      </p:sp>
      <p:sp>
        <p:nvSpPr>
          <p:cNvPr id="29701" name="Rectangl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411413" y="4652963"/>
            <a:ext cx="1511300" cy="5048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Kilépés</a:t>
            </a:r>
          </a:p>
        </p:txBody>
      </p:sp>
    </p:spTree>
  </p:cSld>
  <p:clrMapOvr>
    <a:masterClrMapping/>
  </p:clrMapOvr>
  <p:transition advClick="0"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Folytatás jelszóval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u-HU" smtClean="0"/>
              <a:t>Írd be a jelszót, majd nyomj Enter-t!</a:t>
            </a:r>
          </a:p>
          <a:p>
            <a:pPr eaLnBrk="1" hangingPunct="1"/>
            <a:r>
              <a:rPr lang="hu-HU" smtClean="0"/>
              <a:t>Nem fog a jelszó megjelenni, csak a háttérbe írd be!</a:t>
            </a:r>
          </a:p>
          <a:p>
            <a:pPr eaLnBrk="1" hangingPunct="1">
              <a:buFontTx/>
              <a:buNone/>
            </a:pPr>
            <a:r>
              <a:rPr lang="hu-HU" smtClean="0"/>
              <a:t>(A kis és nagy betűk között nincsen különbség!)</a:t>
            </a:r>
          </a:p>
        </p:txBody>
      </p:sp>
      <p:sp>
        <p:nvSpPr>
          <p:cNvPr id="3076" name="Rectangl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851275" y="5661025"/>
            <a:ext cx="2159000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 dirty="0" smtClean="0">
                <a:sym typeface="Wingdings" pitchFamily="2" charset="2"/>
              </a:rPr>
              <a:t> </a:t>
            </a:r>
            <a:r>
              <a:rPr lang="hu-HU" dirty="0" smtClean="0"/>
              <a:t>Vissza</a:t>
            </a:r>
            <a:endParaRPr lang="hu-HU" dirty="0"/>
          </a:p>
        </p:txBody>
      </p:sp>
      <p:sp>
        <p:nvSpPr>
          <p:cNvPr id="3077" name="Oval 5"/>
          <p:cNvSpPr>
            <a:spLocks noChangeArrowheads="1"/>
          </p:cNvSpPr>
          <p:nvPr/>
        </p:nvSpPr>
        <p:spPr bwMode="auto">
          <a:xfrm>
            <a:off x="5580063" y="4005263"/>
            <a:ext cx="3095625" cy="1295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Vigyázz! Ha rossz</a:t>
            </a:r>
          </a:p>
          <a:p>
            <a:pPr algn="ctr"/>
            <a:r>
              <a:rPr lang="hu-HU"/>
              <a:t>jelszót ütsz be, egy teljesen</a:t>
            </a:r>
          </a:p>
          <a:p>
            <a:pPr algn="ctr"/>
            <a:r>
              <a:rPr lang="hu-HU"/>
              <a:t>más lapra jutsz, mint amit </a:t>
            </a:r>
          </a:p>
          <a:p>
            <a:pPr algn="ctr"/>
            <a:r>
              <a:rPr lang="hu-HU"/>
              <a:t>akartál!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468313" y="4868863"/>
            <a:ext cx="2159000" cy="100806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Ne foglalkozz a kód </a:t>
            </a:r>
          </a:p>
          <a:p>
            <a:pPr algn="ctr"/>
            <a:r>
              <a:rPr lang="hu-HU"/>
              <a:t>beütése közbeni </a:t>
            </a:r>
          </a:p>
          <a:p>
            <a:pPr algn="ctr"/>
            <a:r>
              <a:rPr lang="hu-HU"/>
              <a:t>esetleges hangokkal!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7. pálya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hu-HU" dirty="0" smtClean="0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395288" y="1484313"/>
            <a:ext cx="863600" cy="863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Start</a:t>
            </a:r>
          </a:p>
        </p:txBody>
      </p:sp>
      <p:sp>
        <p:nvSpPr>
          <p:cNvPr id="30727" name="Rectangle 7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5435600" y="2708275"/>
            <a:ext cx="287338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3</a:t>
            </a:r>
          </a:p>
        </p:txBody>
      </p:sp>
      <p:sp>
        <p:nvSpPr>
          <p:cNvPr id="30728" name="Rectangl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083300" y="2708275"/>
            <a:ext cx="287338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4</a:t>
            </a:r>
          </a:p>
        </p:txBody>
      </p:sp>
      <p:sp>
        <p:nvSpPr>
          <p:cNvPr id="30729" name="Rectangle 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6659563" y="2708275"/>
            <a:ext cx="287337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5</a:t>
            </a:r>
          </a:p>
        </p:txBody>
      </p:sp>
      <p:sp>
        <p:nvSpPr>
          <p:cNvPr id="30730" name="Line 10"/>
          <p:cNvSpPr>
            <a:spLocks noChangeShapeType="1"/>
          </p:cNvSpPr>
          <p:nvPr/>
        </p:nvSpPr>
        <p:spPr bwMode="auto">
          <a:xfrm>
            <a:off x="4427538" y="2852738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>
            <a:off x="5076825" y="2852738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0732" name="Line 12"/>
          <p:cNvSpPr>
            <a:spLocks noChangeShapeType="1"/>
          </p:cNvSpPr>
          <p:nvPr/>
        </p:nvSpPr>
        <p:spPr bwMode="auto">
          <a:xfrm>
            <a:off x="5724525" y="2852738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0733" name="Line 13"/>
          <p:cNvSpPr>
            <a:spLocks noChangeShapeType="1"/>
          </p:cNvSpPr>
          <p:nvPr/>
        </p:nvSpPr>
        <p:spPr bwMode="auto">
          <a:xfrm>
            <a:off x="6372225" y="2852738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>
            <a:off x="6083300" y="3213100"/>
            <a:ext cx="287338" cy="2889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7</a:t>
            </a:r>
          </a:p>
        </p:txBody>
      </p:sp>
      <p:sp>
        <p:nvSpPr>
          <p:cNvPr id="30738" name="Rectangle 1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659563" y="3213100"/>
            <a:ext cx="287337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6</a:t>
            </a:r>
          </a:p>
        </p:txBody>
      </p:sp>
      <p:sp>
        <p:nvSpPr>
          <p:cNvPr id="30742" name="Line 22"/>
          <p:cNvSpPr>
            <a:spLocks noChangeShapeType="1"/>
          </p:cNvSpPr>
          <p:nvPr/>
        </p:nvSpPr>
        <p:spPr bwMode="auto">
          <a:xfrm>
            <a:off x="6372225" y="3357563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0743" name="Rectangle 23"/>
          <p:cNvSpPr>
            <a:spLocks noChangeArrowheads="1"/>
          </p:cNvSpPr>
          <p:nvPr/>
        </p:nvSpPr>
        <p:spPr bwMode="auto">
          <a:xfrm>
            <a:off x="7235825" y="3213100"/>
            <a:ext cx="287338" cy="2889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2.</a:t>
            </a:r>
          </a:p>
        </p:txBody>
      </p:sp>
      <p:sp>
        <p:nvSpPr>
          <p:cNvPr id="30744" name="Rectangle 24"/>
          <p:cNvSpPr>
            <a:spLocks noChangeArrowheads="1"/>
          </p:cNvSpPr>
          <p:nvPr/>
        </p:nvSpPr>
        <p:spPr bwMode="auto">
          <a:xfrm>
            <a:off x="7235825" y="2708275"/>
            <a:ext cx="287338" cy="288925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1.</a:t>
            </a:r>
          </a:p>
        </p:txBody>
      </p:sp>
      <p:sp>
        <p:nvSpPr>
          <p:cNvPr id="30745" name="Line 25"/>
          <p:cNvSpPr>
            <a:spLocks noChangeShapeType="1"/>
          </p:cNvSpPr>
          <p:nvPr/>
        </p:nvSpPr>
        <p:spPr bwMode="auto">
          <a:xfrm flipV="1">
            <a:off x="6804025" y="29972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0748" name="Szövegdoboz 27"/>
          <p:cNvSpPr txBox="1">
            <a:spLocks noChangeArrowheads="1"/>
          </p:cNvSpPr>
          <p:nvPr/>
        </p:nvSpPr>
        <p:spPr bwMode="auto">
          <a:xfrm>
            <a:off x="7523163" y="549275"/>
            <a:ext cx="11334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/>
              <a:t>Időkorlát:</a:t>
            </a:r>
          </a:p>
          <a:p>
            <a:pPr eaLnBrk="1" hangingPunct="1"/>
            <a:r>
              <a:rPr lang="hu-HU"/>
              <a:t>20 mp</a:t>
            </a:r>
          </a:p>
        </p:txBody>
      </p:sp>
      <p:sp>
        <p:nvSpPr>
          <p:cNvPr id="21" name="Rectangle 7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4789487" y="2708275"/>
            <a:ext cx="287338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2</a:t>
            </a:r>
          </a:p>
        </p:txBody>
      </p:sp>
      <p:sp>
        <p:nvSpPr>
          <p:cNvPr id="22" name="Rectangle 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140200" y="2702402"/>
            <a:ext cx="287338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1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hlinkHover r:id="rId3" action="ppaction://hlinksldjump">
              <a:snd r:embed="rId4" name="laser.wav"/>
            </a:hlinkHover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1747" name="Rectangle 12"/>
          <p:cNvSpPr>
            <a:spLocks noChangeArrowheads="1"/>
          </p:cNvSpPr>
          <p:nvPr/>
        </p:nvSpPr>
        <p:spPr bwMode="auto">
          <a:xfrm>
            <a:off x="250825" y="1341438"/>
            <a:ext cx="7273925" cy="10080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1748" name="Rectangle 5"/>
          <p:cNvSpPr>
            <a:spLocks noChangeArrowheads="1"/>
          </p:cNvSpPr>
          <p:nvPr/>
        </p:nvSpPr>
        <p:spPr bwMode="auto">
          <a:xfrm>
            <a:off x="395288" y="1412875"/>
            <a:ext cx="863600" cy="863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Start</a:t>
            </a:r>
          </a:p>
        </p:txBody>
      </p:sp>
      <p:sp>
        <p:nvSpPr>
          <p:cNvPr id="31749" name="Rectangle 7">
            <a:hlinkHover r:id="rId5" action="ppaction://hlinksldjump"/>
          </p:cNvPr>
          <p:cNvSpPr>
            <a:spLocks noChangeArrowheads="1"/>
          </p:cNvSpPr>
          <p:nvPr/>
        </p:nvSpPr>
        <p:spPr bwMode="auto">
          <a:xfrm>
            <a:off x="8027988" y="5734050"/>
            <a:ext cx="863600" cy="863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Cél</a:t>
            </a:r>
          </a:p>
        </p:txBody>
      </p:sp>
      <p:sp>
        <p:nvSpPr>
          <p:cNvPr id="43016" name="AutoShape 8">
            <a:hlinkClick r:id="" action="ppaction://noaction" highlightClick="1">
              <a:snd r:embed="rId2" name="chimes.wav"/>
            </a:hlinkClick>
          </p:cNvPr>
          <p:cNvSpPr>
            <a:spLocks noChangeArrowheads="1"/>
          </p:cNvSpPr>
          <p:nvPr/>
        </p:nvSpPr>
        <p:spPr bwMode="auto">
          <a:xfrm>
            <a:off x="6516688" y="1628775"/>
            <a:ext cx="647700" cy="503238"/>
          </a:xfrm>
          <a:prstGeom prst="actionButtonForwardNex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1751" name="Text Box 9"/>
          <p:cNvSpPr txBox="1">
            <a:spLocks noChangeArrowheads="1"/>
          </p:cNvSpPr>
          <p:nvPr/>
        </p:nvSpPr>
        <p:spPr bwMode="auto">
          <a:xfrm>
            <a:off x="684213" y="1628775"/>
            <a:ext cx="4464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hu-HU"/>
          </a:p>
        </p:txBody>
      </p:sp>
      <p:sp>
        <p:nvSpPr>
          <p:cNvPr id="31752" name="Rectangle 13"/>
          <p:cNvSpPr>
            <a:spLocks noChangeArrowheads="1"/>
          </p:cNvSpPr>
          <p:nvPr/>
        </p:nvSpPr>
        <p:spPr bwMode="auto">
          <a:xfrm>
            <a:off x="250825" y="2349500"/>
            <a:ext cx="576263" cy="41751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1753" name="Rectangle 14"/>
          <p:cNvSpPr>
            <a:spLocks noChangeArrowheads="1"/>
          </p:cNvSpPr>
          <p:nvPr/>
        </p:nvSpPr>
        <p:spPr bwMode="auto">
          <a:xfrm>
            <a:off x="179388" y="5949950"/>
            <a:ext cx="3529012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1754" name="Rectangle 15"/>
          <p:cNvSpPr>
            <a:spLocks noChangeArrowheads="1"/>
          </p:cNvSpPr>
          <p:nvPr/>
        </p:nvSpPr>
        <p:spPr bwMode="auto">
          <a:xfrm>
            <a:off x="3132138" y="2997200"/>
            <a:ext cx="792162" cy="36004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1755" name="Rectangle 16"/>
          <p:cNvSpPr>
            <a:spLocks noChangeArrowheads="1"/>
          </p:cNvSpPr>
          <p:nvPr/>
        </p:nvSpPr>
        <p:spPr bwMode="auto">
          <a:xfrm>
            <a:off x="3059113" y="2997200"/>
            <a:ext cx="5329237" cy="10080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3025" name="Rectangle 17"/>
          <p:cNvSpPr>
            <a:spLocks noChangeArrowheads="1"/>
          </p:cNvSpPr>
          <p:nvPr/>
        </p:nvSpPr>
        <p:spPr bwMode="auto">
          <a:xfrm>
            <a:off x="7451725" y="4724400"/>
            <a:ext cx="1008063" cy="6492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3026" name="Rectangle 18"/>
          <p:cNvSpPr>
            <a:spLocks noChangeArrowheads="1"/>
          </p:cNvSpPr>
          <p:nvPr/>
        </p:nvSpPr>
        <p:spPr bwMode="auto">
          <a:xfrm>
            <a:off x="6588125" y="3860800"/>
            <a:ext cx="914400" cy="6492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3027" name="Rectangle 19"/>
          <p:cNvSpPr>
            <a:spLocks noChangeArrowheads="1"/>
          </p:cNvSpPr>
          <p:nvPr/>
        </p:nvSpPr>
        <p:spPr bwMode="auto">
          <a:xfrm>
            <a:off x="6588125" y="4724400"/>
            <a:ext cx="914400" cy="6492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3028" name="Rectangle 20"/>
          <p:cNvSpPr>
            <a:spLocks noChangeArrowheads="1"/>
          </p:cNvSpPr>
          <p:nvPr/>
        </p:nvSpPr>
        <p:spPr bwMode="auto">
          <a:xfrm>
            <a:off x="6588125" y="5373688"/>
            <a:ext cx="914400" cy="6492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3029" name="Rectangle 21"/>
          <p:cNvSpPr>
            <a:spLocks noChangeArrowheads="1"/>
          </p:cNvSpPr>
          <p:nvPr/>
        </p:nvSpPr>
        <p:spPr bwMode="auto">
          <a:xfrm>
            <a:off x="7451725" y="4076700"/>
            <a:ext cx="914400" cy="6492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3030" name="Rectangle 22"/>
          <p:cNvSpPr>
            <a:spLocks noChangeArrowheads="1"/>
          </p:cNvSpPr>
          <p:nvPr/>
        </p:nvSpPr>
        <p:spPr bwMode="auto">
          <a:xfrm>
            <a:off x="7524750" y="5373688"/>
            <a:ext cx="914400" cy="6492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3031" name="AutoShape 2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03575" y="5445125"/>
            <a:ext cx="647700" cy="503238"/>
          </a:xfrm>
          <a:prstGeom prst="actionButtonForwardNex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3032" name="Rectangle 24"/>
          <p:cNvSpPr>
            <a:spLocks noChangeArrowheads="1"/>
          </p:cNvSpPr>
          <p:nvPr/>
        </p:nvSpPr>
        <p:spPr bwMode="auto">
          <a:xfrm>
            <a:off x="1979613" y="3068638"/>
            <a:ext cx="288925" cy="12239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3034" name="Rectangle 26"/>
          <p:cNvSpPr>
            <a:spLocks noChangeArrowheads="1"/>
          </p:cNvSpPr>
          <p:nvPr/>
        </p:nvSpPr>
        <p:spPr bwMode="auto">
          <a:xfrm>
            <a:off x="1692275" y="2349500"/>
            <a:ext cx="863600" cy="719138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3036" name="Rectangle 28"/>
          <p:cNvSpPr>
            <a:spLocks noChangeArrowheads="1"/>
          </p:cNvSpPr>
          <p:nvPr/>
        </p:nvSpPr>
        <p:spPr bwMode="auto">
          <a:xfrm>
            <a:off x="1835150" y="4292600"/>
            <a:ext cx="7207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3038" name="AutoShape 30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908175" y="5013325"/>
            <a:ext cx="576263" cy="503238"/>
          </a:xfrm>
          <a:prstGeom prst="actionButtonReturn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1767" name="Rectangle 32"/>
          <p:cNvSpPr>
            <a:spLocks noChangeArrowheads="1"/>
          </p:cNvSpPr>
          <p:nvPr/>
        </p:nvSpPr>
        <p:spPr bwMode="auto">
          <a:xfrm>
            <a:off x="1692275" y="2349500"/>
            <a:ext cx="863600" cy="287338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3041" name="Oval 33"/>
          <p:cNvSpPr>
            <a:spLocks noChangeArrowheads="1"/>
          </p:cNvSpPr>
          <p:nvPr/>
        </p:nvSpPr>
        <p:spPr bwMode="auto">
          <a:xfrm>
            <a:off x="250825" y="188913"/>
            <a:ext cx="1081088" cy="10795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1769" name="Szövegdoboz 25"/>
          <p:cNvSpPr txBox="1">
            <a:spLocks noChangeArrowheads="1"/>
          </p:cNvSpPr>
          <p:nvPr/>
        </p:nvSpPr>
        <p:spPr bwMode="auto">
          <a:xfrm>
            <a:off x="6732588" y="115888"/>
            <a:ext cx="22320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dirty="0"/>
              <a:t>2. </a:t>
            </a:r>
            <a:r>
              <a:rPr lang="hu-HU" dirty="0" smtClean="0"/>
              <a:t>sorozat 7</a:t>
            </a:r>
            <a:r>
              <a:rPr lang="hu-HU" dirty="0"/>
              <a:t>. pálya</a:t>
            </a:r>
          </a:p>
        </p:txBody>
      </p:sp>
    </p:spTree>
  </p:cSld>
  <p:clrMapOvr>
    <a:masterClrMapping/>
  </p:clrMapOvr>
  <p:transition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0"/>
                                        <p:tgtEl>
                                          <p:spTgt spid="430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9"/>
                                          </p:stCondLst>
                                        </p:cTn>
                                        <p:tgtEl>
                                          <p:spTgt spid="43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30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xit" presetSubtype="4" fill="hold" grpId="1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5" dur="2000"/>
                                        <p:tgtEl>
                                          <p:spTgt spid="43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01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430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 nodeType="clickPar">
                      <p:stCondLst>
                        <p:cond delay="0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30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430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430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430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430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430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0" presetID="9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43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4" presetID="9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430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8" presetID="9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43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52" presetID="9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430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031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430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034"/>
                  </p:tgtEl>
                </p:cond>
              </p:nextCondLst>
            </p:seq>
          </p:childTnLst>
        </p:cTn>
      </p:par>
    </p:tnLst>
    <p:bldLst>
      <p:bldP spid="43025" grpId="0" animBg="1"/>
      <p:bldP spid="43025" grpId="1" animBg="1"/>
      <p:bldP spid="43026" grpId="0" animBg="1"/>
      <p:bldP spid="43026" grpId="1" animBg="1"/>
      <p:bldP spid="43027" grpId="0" animBg="1"/>
      <p:bldP spid="43027" grpId="1" animBg="1"/>
      <p:bldP spid="43028" grpId="0" animBg="1"/>
      <p:bldP spid="43028" grpId="1" animBg="1"/>
      <p:bldP spid="43029" grpId="0" animBg="1"/>
      <p:bldP spid="43029" grpId="1" animBg="1"/>
      <p:bldP spid="43030" grpId="0" animBg="1"/>
      <p:bldP spid="43030" grpId="1" animBg="1"/>
      <p:bldP spid="43032" grpId="0" animBg="1"/>
      <p:bldP spid="43036" grpId="0" animBg="1"/>
      <p:bldP spid="43038" grpId="0" animBg="1"/>
      <p:bldP spid="43041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Lejárt az idő!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u-HU" smtClean="0"/>
              <a:t>Próbáld újra!</a:t>
            </a:r>
          </a:p>
          <a:p>
            <a:pPr eaLnBrk="1" hangingPunct="1">
              <a:buFontTx/>
              <a:buNone/>
            </a:pPr>
            <a:endParaRPr lang="hu-HU" smtClean="0"/>
          </a:p>
        </p:txBody>
      </p:sp>
      <p:sp>
        <p:nvSpPr>
          <p:cNvPr id="32772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476375" y="3429000"/>
            <a:ext cx="3024188" cy="720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hu-HU" sz="2000">
                <a:sym typeface="Wingdings" pitchFamily="2" charset="2"/>
              </a:rPr>
              <a:t>Újrakezdés a 6. pályától</a:t>
            </a:r>
          </a:p>
        </p:txBody>
      </p:sp>
      <p:sp>
        <p:nvSpPr>
          <p:cNvPr id="32773" name="Rectangl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411413" y="4652963"/>
            <a:ext cx="1511300" cy="5048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Kilépés</a:t>
            </a:r>
          </a:p>
        </p:txBody>
      </p:sp>
    </p:spTree>
  </p:cSld>
  <p:clrMapOvr>
    <a:masterClrMapping/>
  </p:clrMapOvr>
  <p:transition advClick="0"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8. pálya</a:t>
            </a:r>
          </a:p>
        </p:txBody>
      </p:sp>
      <p:sp>
        <p:nvSpPr>
          <p:cNvPr id="33796" name="Rectangle 5"/>
          <p:cNvSpPr>
            <a:spLocks noChangeArrowheads="1"/>
          </p:cNvSpPr>
          <p:nvPr/>
        </p:nvSpPr>
        <p:spPr bwMode="auto">
          <a:xfrm>
            <a:off x="395288" y="5661025"/>
            <a:ext cx="863600" cy="863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Start</a:t>
            </a:r>
          </a:p>
        </p:txBody>
      </p:sp>
      <p:sp>
        <p:nvSpPr>
          <p:cNvPr id="33799" name="Rectangle 8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5435600" y="2708275"/>
            <a:ext cx="287338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3</a:t>
            </a:r>
          </a:p>
        </p:txBody>
      </p:sp>
      <p:sp>
        <p:nvSpPr>
          <p:cNvPr id="33800" name="Rectangl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083300" y="2708275"/>
            <a:ext cx="287338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4</a:t>
            </a:r>
          </a:p>
        </p:txBody>
      </p:sp>
      <p:sp>
        <p:nvSpPr>
          <p:cNvPr id="33801" name="Rectangle 1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6659563" y="2708275"/>
            <a:ext cx="287337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5</a:t>
            </a:r>
          </a:p>
        </p:txBody>
      </p:sp>
      <p:sp>
        <p:nvSpPr>
          <p:cNvPr id="33802" name="Line 11"/>
          <p:cNvSpPr>
            <a:spLocks noChangeShapeType="1"/>
          </p:cNvSpPr>
          <p:nvPr/>
        </p:nvSpPr>
        <p:spPr bwMode="auto">
          <a:xfrm>
            <a:off x="4427538" y="2852738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3803" name="Line 12"/>
          <p:cNvSpPr>
            <a:spLocks noChangeShapeType="1"/>
          </p:cNvSpPr>
          <p:nvPr/>
        </p:nvSpPr>
        <p:spPr bwMode="auto">
          <a:xfrm>
            <a:off x="5076825" y="2852738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3804" name="Line 13"/>
          <p:cNvSpPr>
            <a:spLocks noChangeShapeType="1"/>
          </p:cNvSpPr>
          <p:nvPr/>
        </p:nvSpPr>
        <p:spPr bwMode="auto">
          <a:xfrm>
            <a:off x="5724525" y="2852738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3805" name="Line 14"/>
          <p:cNvSpPr>
            <a:spLocks noChangeShapeType="1"/>
          </p:cNvSpPr>
          <p:nvPr/>
        </p:nvSpPr>
        <p:spPr bwMode="auto">
          <a:xfrm>
            <a:off x="6372225" y="2852738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3808" name="Rectangle 17"/>
          <p:cNvSpPr>
            <a:spLocks noChangeArrowheads="1"/>
          </p:cNvSpPr>
          <p:nvPr/>
        </p:nvSpPr>
        <p:spPr bwMode="auto">
          <a:xfrm>
            <a:off x="5435600" y="3213100"/>
            <a:ext cx="287338" cy="2889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8</a:t>
            </a:r>
          </a:p>
        </p:txBody>
      </p:sp>
      <p:sp>
        <p:nvSpPr>
          <p:cNvPr id="33809" name="Rectangle 1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083300" y="3213100"/>
            <a:ext cx="287338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7</a:t>
            </a:r>
          </a:p>
        </p:txBody>
      </p:sp>
      <p:sp>
        <p:nvSpPr>
          <p:cNvPr id="33810" name="Rectangle 19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6659563" y="3213100"/>
            <a:ext cx="287337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 dirty="0"/>
              <a:t>6</a:t>
            </a:r>
          </a:p>
        </p:txBody>
      </p:sp>
      <p:sp>
        <p:nvSpPr>
          <p:cNvPr id="33813" name="Line 22"/>
          <p:cNvSpPr>
            <a:spLocks noChangeShapeType="1"/>
          </p:cNvSpPr>
          <p:nvPr/>
        </p:nvSpPr>
        <p:spPr bwMode="auto">
          <a:xfrm>
            <a:off x="5724525" y="3357563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3814" name="Line 23"/>
          <p:cNvSpPr>
            <a:spLocks noChangeShapeType="1"/>
          </p:cNvSpPr>
          <p:nvPr/>
        </p:nvSpPr>
        <p:spPr bwMode="auto">
          <a:xfrm>
            <a:off x="6372225" y="3357563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3815" name="Rectangle 24"/>
          <p:cNvSpPr>
            <a:spLocks noChangeArrowheads="1"/>
          </p:cNvSpPr>
          <p:nvPr/>
        </p:nvSpPr>
        <p:spPr bwMode="auto">
          <a:xfrm>
            <a:off x="7235825" y="3213100"/>
            <a:ext cx="287338" cy="2889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2.</a:t>
            </a:r>
          </a:p>
        </p:txBody>
      </p:sp>
      <p:sp>
        <p:nvSpPr>
          <p:cNvPr id="33816" name="Rectangle 25"/>
          <p:cNvSpPr>
            <a:spLocks noChangeArrowheads="1"/>
          </p:cNvSpPr>
          <p:nvPr/>
        </p:nvSpPr>
        <p:spPr bwMode="auto">
          <a:xfrm>
            <a:off x="7235825" y="2708275"/>
            <a:ext cx="287338" cy="288925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1.</a:t>
            </a:r>
          </a:p>
        </p:txBody>
      </p:sp>
      <p:sp>
        <p:nvSpPr>
          <p:cNvPr id="33817" name="Line 26"/>
          <p:cNvSpPr>
            <a:spLocks noChangeShapeType="1"/>
          </p:cNvSpPr>
          <p:nvPr/>
        </p:nvSpPr>
        <p:spPr bwMode="auto">
          <a:xfrm flipV="1">
            <a:off x="6804025" y="29972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3818" name="Line 27"/>
          <p:cNvSpPr>
            <a:spLocks noChangeShapeType="1"/>
          </p:cNvSpPr>
          <p:nvPr/>
        </p:nvSpPr>
        <p:spPr bwMode="auto">
          <a:xfrm flipV="1">
            <a:off x="5724525" y="2997200"/>
            <a:ext cx="360363" cy="21590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2" name="Rectangle 7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4789487" y="2708274"/>
            <a:ext cx="287338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2</a:t>
            </a:r>
          </a:p>
        </p:txBody>
      </p:sp>
      <p:sp>
        <p:nvSpPr>
          <p:cNvPr id="23" name="Rectangle 6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4140200" y="2702402"/>
            <a:ext cx="287338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1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/>
          </a:p>
        </p:txBody>
      </p:sp>
      <p:sp>
        <p:nvSpPr>
          <p:cNvPr id="34819" name="Rectangle 11"/>
          <p:cNvSpPr>
            <a:spLocks noChangeArrowheads="1"/>
          </p:cNvSpPr>
          <p:nvPr/>
        </p:nvSpPr>
        <p:spPr bwMode="auto">
          <a:xfrm>
            <a:off x="250825" y="5445125"/>
            <a:ext cx="1225550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4820" name="Rectangle 5"/>
          <p:cNvSpPr>
            <a:spLocks noChangeArrowheads="1"/>
          </p:cNvSpPr>
          <p:nvPr/>
        </p:nvSpPr>
        <p:spPr bwMode="auto">
          <a:xfrm>
            <a:off x="395288" y="5661025"/>
            <a:ext cx="863600" cy="863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Start</a:t>
            </a:r>
          </a:p>
        </p:txBody>
      </p:sp>
      <p:sp>
        <p:nvSpPr>
          <p:cNvPr id="34821" name="Rectangle 12"/>
          <p:cNvSpPr>
            <a:spLocks noChangeArrowheads="1"/>
          </p:cNvSpPr>
          <p:nvPr/>
        </p:nvSpPr>
        <p:spPr bwMode="auto">
          <a:xfrm>
            <a:off x="1331913" y="5734050"/>
            <a:ext cx="7200900" cy="719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6088" name="AutoShape 8">
            <a:hlinkClick r:id="" action="ppaction://noaction" highlightClick="1">
              <a:snd r:embed="rId4" name="chimes.wav"/>
            </a:hlinkClick>
          </p:cNvPr>
          <p:cNvSpPr>
            <a:spLocks noChangeArrowheads="1"/>
          </p:cNvSpPr>
          <p:nvPr/>
        </p:nvSpPr>
        <p:spPr bwMode="auto">
          <a:xfrm>
            <a:off x="3563938" y="5805488"/>
            <a:ext cx="647700" cy="503237"/>
          </a:xfrm>
          <a:prstGeom prst="actionButtonForwardNex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4823" name="Rectangle 14"/>
          <p:cNvSpPr>
            <a:spLocks noChangeArrowheads="1"/>
          </p:cNvSpPr>
          <p:nvPr/>
        </p:nvSpPr>
        <p:spPr bwMode="auto">
          <a:xfrm>
            <a:off x="1331913" y="4292600"/>
            <a:ext cx="7200900" cy="719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 sz="3000" b="1"/>
              <a:t>SIESS!!! SIESS!!!</a:t>
            </a:r>
          </a:p>
        </p:txBody>
      </p:sp>
      <p:sp>
        <p:nvSpPr>
          <p:cNvPr id="34824" name="Rectangle 15"/>
          <p:cNvSpPr>
            <a:spLocks noChangeArrowheads="1"/>
          </p:cNvSpPr>
          <p:nvPr/>
        </p:nvSpPr>
        <p:spPr bwMode="auto">
          <a:xfrm>
            <a:off x="1403350" y="2924175"/>
            <a:ext cx="7200900" cy="719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4825" name="Rectangle 16"/>
          <p:cNvSpPr>
            <a:spLocks noChangeArrowheads="1"/>
          </p:cNvSpPr>
          <p:nvPr/>
        </p:nvSpPr>
        <p:spPr bwMode="auto">
          <a:xfrm>
            <a:off x="0" y="1484313"/>
            <a:ext cx="8567738" cy="7191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4826" name="Rectangle 18"/>
          <p:cNvSpPr>
            <a:spLocks noChangeArrowheads="1"/>
          </p:cNvSpPr>
          <p:nvPr/>
        </p:nvSpPr>
        <p:spPr bwMode="auto">
          <a:xfrm>
            <a:off x="7667625" y="4292600"/>
            <a:ext cx="865188" cy="15128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4827" name="Rectangle 19"/>
          <p:cNvSpPr>
            <a:spLocks noChangeArrowheads="1"/>
          </p:cNvSpPr>
          <p:nvPr/>
        </p:nvSpPr>
        <p:spPr bwMode="auto">
          <a:xfrm>
            <a:off x="1403350" y="3284538"/>
            <a:ext cx="865188" cy="15128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4828" name="Rectangle 20"/>
          <p:cNvSpPr>
            <a:spLocks noChangeArrowheads="1"/>
          </p:cNvSpPr>
          <p:nvPr/>
        </p:nvSpPr>
        <p:spPr bwMode="auto">
          <a:xfrm>
            <a:off x="7740650" y="1773238"/>
            <a:ext cx="865188" cy="15128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6103" name="Rectangle 23">
            <a:hlinkHover r:id="rId5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4356100" y="5734050"/>
            <a:ext cx="792163" cy="719138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/>
          </a:p>
        </p:txBody>
      </p:sp>
      <p:sp>
        <p:nvSpPr>
          <p:cNvPr id="46104" name="AutoShape 24">
            <a:hlinkClick r:id="" action="ppaction://noaction" highlightClick="1">
              <a:snd r:embed="rId4" name="chimes.wav"/>
            </a:hlinkClick>
          </p:cNvPr>
          <p:cNvSpPr>
            <a:spLocks noChangeArrowheads="1"/>
          </p:cNvSpPr>
          <p:nvPr/>
        </p:nvSpPr>
        <p:spPr bwMode="auto">
          <a:xfrm>
            <a:off x="5219700" y="4365625"/>
            <a:ext cx="647700" cy="503238"/>
          </a:xfrm>
          <a:prstGeom prst="actionButtonForwardNex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05" name="AutoShape 25">
            <a:hlinkClick r:id="" action="ppaction://noaction" highlightClick="1">
              <a:snd r:embed="rId4" name="chimes.wav"/>
            </a:hlinkClick>
          </p:cNvPr>
          <p:cNvSpPr>
            <a:spLocks noChangeArrowheads="1"/>
          </p:cNvSpPr>
          <p:nvPr/>
        </p:nvSpPr>
        <p:spPr bwMode="auto">
          <a:xfrm>
            <a:off x="3635375" y="2997200"/>
            <a:ext cx="647700" cy="503238"/>
          </a:xfrm>
          <a:prstGeom prst="actionButtonForwardNex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06" name="AutoShape 26">
            <a:hlinkClick r:id="" action="ppaction://noaction" highlightClick="1">
              <a:snd r:embed="rId4" name="chimes.wav"/>
            </a:hlinkClick>
          </p:cNvPr>
          <p:cNvSpPr>
            <a:spLocks noChangeArrowheads="1"/>
          </p:cNvSpPr>
          <p:nvPr/>
        </p:nvSpPr>
        <p:spPr bwMode="auto">
          <a:xfrm>
            <a:off x="5219700" y="1557338"/>
            <a:ext cx="647700" cy="503237"/>
          </a:xfrm>
          <a:prstGeom prst="actionButtonForwardNex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107" name="Rectangle 27">
            <a:hlinkHover r:id="rId5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4356100" y="4292600"/>
            <a:ext cx="792163" cy="719138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/>
          </a:p>
        </p:txBody>
      </p:sp>
      <p:sp>
        <p:nvSpPr>
          <p:cNvPr id="46108" name="Rectangle 28">
            <a:hlinkHover r:id="rId5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4356100" y="2924175"/>
            <a:ext cx="792163" cy="719138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/>
          </a:p>
        </p:txBody>
      </p:sp>
      <p:sp>
        <p:nvSpPr>
          <p:cNvPr id="46109" name="Rectangle 29">
            <a:hlinkHover r:id="rId5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4356100" y="1484313"/>
            <a:ext cx="792163" cy="719137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/>
          </a:p>
        </p:txBody>
      </p:sp>
      <p:sp>
        <p:nvSpPr>
          <p:cNvPr id="34836" name="Text Box 30"/>
          <p:cNvSpPr txBox="1">
            <a:spLocks noChangeArrowheads="1"/>
          </p:cNvSpPr>
          <p:nvPr/>
        </p:nvSpPr>
        <p:spPr bwMode="auto">
          <a:xfrm>
            <a:off x="1692275" y="5157788"/>
            <a:ext cx="5688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/>
              <a:t>Egy pálya nagyobb is lehet, mint a képernyő…</a:t>
            </a:r>
          </a:p>
        </p:txBody>
      </p:sp>
      <p:sp>
        <p:nvSpPr>
          <p:cNvPr id="34837" name="AutoShape 33">
            <a:hlinkHover r:id="" action="ppaction://hlinkshowjump?jump=nextslide">
              <a:snd r:embed="rId6" name="suction.wav"/>
            </a:hlinkHover>
          </p:cNvPr>
          <p:cNvSpPr>
            <a:spLocks noChangeArrowheads="1"/>
          </p:cNvSpPr>
          <p:nvPr/>
        </p:nvSpPr>
        <p:spPr bwMode="auto">
          <a:xfrm>
            <a:off x="0" y="1557338"/>
            <a:ext cx="971550" cy="576262"/>
          </a:xfrm>
          <a:prstGeom prst="leftArrow">
            <a:avLst>
              <a:gd name="adj1" fmla="val 50000"/>
              <a:gd name="adj2" fmla="val 42149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/>
          </a:p>
        </p:txBody>
      </p:sp>
      <p:sp>
        <p:nvSpPr>
          <p:cNvPr id="34838" name="Text Box 34"/>
          <p:cNvSpPr txBox="1">
            <a:spLocks noChangeArrowheads="1"/>
          </p:cNvSpPr>
          <p:nvPr/>
        </p:nvSpPr>
        <p:spPr bwMode="auto">
          <a:xfrm>
            <a:off x="0" y="188913"/>
            <a:ext cx="27717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/>
              <a:t>A zöld nyíl mutatja, merre van a cél!</a:t>
            </a:r>
          </a:p>
        </p:txBody>
      </p:sp>
      <p:sp>
        <p:nvSpPr>
          <p:cNvPr id="34839" name="Rectangle 35"/>
          <p:cNvSpPr>
            <a:spLocks noChangeArrowheads="1"/>
          </p:cNvSpPr>
          <p:nvPr/>
        </p:nvSpPr>
        <p:spPr bwMode="auto">
          <a:xfrm>
            <a:off x="6948488" y="333375"/>
            <a:ext cx="792162" cy="7191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/>
          </a:p>
        </p:txBody>
      </p:sp>
      <p:sp>
        <p:nvSpPr>
          <p:cNvPr id="34840" name="Rectangle 37"/>
          <p:cNvSpPr>
            <a:spLocks noChangeArrowheads="1"/>
          </p:cNvSpPr>
          <p:nvPr/>
        </p:nvSpPr>
        <p:spPr bwMode="auto">
          <a:xfrm>
            <a:off x="7740650" y="333375"/>
            <a:ext cx="792163" cy="7191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4841" name="Text Box 38"/>
          <p:cNvSpPr txBox="1">
            <a:spLocks noChangeArrowheads="1"/>
          </p:cNvSpPr>
          <p:nvPr/>
        </p:nvSpPr>
        <p:spPr bwMode="auto">
          <a:xfrm>
            <a:off x="7235825" y="0"/>
            <a:ext cx="12239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/>
              <a:t>1. szoba</a:t>
            </a:r>
          </a:p>
        </p:txBody>
      </p:sp>
      <p:sp>
        <p:nvSpPr>
          <p:cNvPr id="34842" name="Rectangle 40"/>
          <p:cNvSpPr>
            <a:spLocks noChangeArrowheads="1"/>
          </p:cNvSpPr>
          <p:nvPr/>
        </p:nvSpPr>
        <p:spPr bwMode="auto">
          <a:xfrm>
            <a:off x="8172450" y="549275"/>
            <a:ext cx="287338" cy="2873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S</a:t>
            </a:r>
          </a:p>
        </p:txBody>
      </p:sp>
      <p:sp>
        <p:nvSpPr>
          <p:cNvPr id="34843" name="Rectangle 41"/>
          <p:cNvSpPr>
            <a:spLocks noChangeArrowheads="1"/>
          </p:cNvSpPr>
          <p:nvPr/>
        </p:nvSpPr>
        <p:spPr bwMode="auto">
          <a:xfrm>
            <a:off x="7019925" y="549275"/>
            <a:ext cx="287338" cy="28733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C</a:t>
            </a:r>
          </a:p>
        </p:txBody>
      </p:sp>
      <p:sp>
        <p:nvSpPr>
          <p:cNvPr id="34844" name="Szövegdoboz 32"/>
          <p:cNvSpPr txBox="1">
            <a:spLocks noChangeArrowheads="1"/>
          </p:cNvSpPr>
          <p:nvPr/>
        </p:nvSpPr>
        <p:spPr bwMode="auto">
          <a:xfrm>
            <a:off x="3348038" y="0"/>
            <a:ext cx="2879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/>
              <a:t>2. térkép 8. pálya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60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6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3" presetClass="entr" presetSubtype="16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500"/>
                                        <p:tgtEl>
                                          <p:spTgt spid="46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08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6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46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5" presetClass="entr" presetSubtype="1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46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10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46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 nodeType="clickPar">
                      <p:stCondLst>
                        <p:cond delay="0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46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3" presetClass="entr" presetSubtype="10" fill="hold" grpId="1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6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10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6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8)">
                                      <p:cBhvr>
                                        <p:cTn id="36" dur="500"/>
                                        <p:tgtEl>
                                          <p:spTgt spid="46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21" presetClass="entr" presetSubtype="8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41" dur="500"/>
                                        <p:tgtEl>
                                          <p:spTgt spid="46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106"/>
                  </p:tgtEl>
                </p:cond>
              </p:nextCondLst>
            </p:seq>
          </p:childTnLst>
        </p:cTn>
      </p:par>
    </p:tnLst>
    <p:bldLst>
      <p:bldP spid="46103" grpId="0" animBg="1"/>
      <p:bldP spid="46103" grpId="1" animBg="1"/>
      <p:bldP spid="46107" grpId="0" animBg="1"/>
      <p:bldP spid="46107" grpId="1" animBg="1"/>
      <p:bldP spid="46108" grpId="0" animBg="1"/>
      <p:bldP spid="46108" grpId="1" animBg="1"/>
      <p:bldP spid="46109" grpId="0" animBg="1"/>
      <p:bldP spid="46109" grpId="1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/>
          </a:p>
        </p:txBody>
      </p:sp>
      <p:sp>
        <p:nvSpPr>
          <p:cNvPr id="35843" name="Rectangle 29"/>
          <p:cNvSpPr>
            <a:spLocks noChangeArrowheads="1"/>
          </p:cNvSpPr>
          <p:nvPr/>
        </p:nvSpPr>
        <p:spPr bwMode="auto">
          <a:xfrm>
            <a:off x="7451725" y="3933825"/>
            <a:ext cx="1368425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5844" name="Rectangle 6">
            <a:hlinkHover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7667625" y="4149725"/>
            <a:ext cx="863600" cy="863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Cél</a:t>
            </a:r>
          </a:p>
        </p:txBody>
      </p:sp>
      <p:sp>
        <p:nvSpPr>
          <p:cNvPr id="35845" name="Rectangle 11"/>
          <p:cNvSpPr>
            <a:spLocks noChangeArrowheads="1"/>
          </p:cNvSpPr>
          <p:nvPr/>
        </p:nvSpPr>
        <p:spPr bwMode="auto">
          <a:xfrm flipH="1">
            <a:off x="0" y="1484313"/>
            <a:ext cx="1476375" cy="7191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5846" name="Rectangle 22">
            <a:hlinkClick r:id="" action="ppaction://hlinkshowjump?jump=previousslide"/>
            <a:hlinkHover r:id="" action="ppaction://hlinkshowjump?jump=previousslide"/>
          </p:cNvPr>
          <p:cNvSpPr>
            <a:spLocks noChangeArrowheads="1"/>
          </p:cNvSpPr>
          <p:nvPr/>
        </p:nvSpPr>
        <p:spPr bwMode="auto">
          <a:xfrm>
            <a:off x="-342900" y="1557338"/>
            <a:ext cx="684213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5847" name="Rectangle 23"/>
          <p:cNvSpPr>
            <a:spLocks noChangeArrowheads="1"/>
          </p:cNvSpPr>
          <p:nvPr/>
        </p:nvSpPr>
        <p:spPr bwMode="auto">
          <a:xfrm>
            <a:off x="1476375" y="1412875"/>
            <a:ext cx="647700" cy="5184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5848" name="Rectangle 24"/>
          <p:cNvSpPr>
            <a:spLocks noChangeArrowheads="1"/>
          </p:cNvSpPr>
          <p:nvPr/>
        </p:nvSpPr>
        <p:spPr bwMode="auto">
          <a:xfrm>
            <a:off x="1476375" y="5805488"/>
            <a:ext cx="5832475" cy="7191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5849" name="Rectangle 25"/>
          <p:cNvSpPr>
            <a:spLocks noChangeArrowheads="1"/>
          </p:cNvSpPr>
          <p:nvPr/>
        </p:nvSpPr>
        <p:spPr bwMode="auto">
          <a:xfrm>
            <a:off x="6443663" y="2924175"/>
            <a:ext cx="792162" cy="36004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5850" name="Rectangle 26"/>
          <p:cNvSpPr>
            <a:spLocks noChangeArrowheads="1"/>
          </p:cNvSpPr>
          <p:nvPr/>
        </p:nvSpPr>
        <p:spPr bwMode="auto">
          <a:xfrm>
            <a:off x="3419475" y="2924175"/>
            <a:ext cx="3673475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5851" name="Rectangle 27"/>
          <p:cNvSpPr>
            <a:spLocks noChangeArrowheads="1"/>
          </p:cNvSpPr>
          <p:nvPr/>
        </p:nvSpPr>
        <p:spPr bwMode="auto">
          <a:xfrm>
            <a:off x="3419475" y="3141663"/>
            <a:ext cx="720725" cy="20875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5852" name="Rectangle 28"/>
          <p:cNvSpPr>
            <a:spLocks noChangeArrowheads="1"/>
          </p:cNvSpPr>
          <p:nvPr/>
        </p:nvSpPr>
        <p:spPr bwMode="auto">
          <a:xfrm>
            <a:off x="3419475" y="4797425"/>
            <a:ext cx="4176713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7134" name="Rectangle 30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7235825" y="4652963"/>
            <a:ext cx="215900" cy="1008062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5854" name="Rectangle 31"/>
          <p:cNvSpPr>
            <a:spLocks noChangeArrowheads="1"/>
          </p:cNvSpPr>
          <p:nvPr/>
        </p:nvSpPr>
        <p:spPr bwMode="auto">
          <a:xfrm>
            <a:off x="3419475" y="2924175"/>
            <a:ext cx="720725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5855" name="Freeform 32"/>
          <p:cNvSpPr>
            <a:spLocks/>
          </p:cNvSpPr>
          <p:nvPr/>
        </p:nvSpPr>
        <p:spPr bwMode="auto">
          <a:xfrm>
            <a:off x="3787775" y="3094038"/>
            <a:ext cx="3344863" cy="3048000"/>
          </a:xfrm>
          <a:custGeom>
            <a:avLst/>
            <a:gdLst>
              <a:gd name="T0" fmla="*/ 2147483647 w 2107"/>
              <a:gd name="T1" fmla="*/ 2147483647 h 1920"/>
              <a:gd name="T2" fmla="*/ 2147483647 w 2107"/>
              <a:gd name="T3" fmla="*/ 2147483647 h 1920"/>
              <a:gd name="T4" fmla="*/ 2147483647 w 2107"/>
              <a:gd name="T5" fmla="*/ 2147483647 h 1920"/>
              <a:gd name="T6" fmla="*/ 2147483647 w 2107"/>
              <a:gd name="T7" fmla="*/ 2147483647 h 1920"/>
              <a:gd name="T8" fmla="*/ 2147483647 w 2107"/>
              <a:gd name="T9" fmla="*/ 2147483647 h 1920"/>
              <a:gd name="T10" fmla="*/ 2147483647 w 2107"/>
              <a:gd name="T11" fmla="*/ 2147483647 h 1920"/>
              <a:gd name="T12" fmla="*/ 2147483647 w 2107"/>
              <a:gd name="T13" fmla="*/ 0 h 1920"/>
              <a:gd name="T14" fmla="*/ 2147483647 w 2107"/>
              <a:gd name="T15" fmla="*/ 2147483647 h 1920"/>
              <a:gd name="T16" fmla="*/ 2147483647 w 2107"/>
              <a:gd name="T17" fmla="*/ 2147483647 h 1920"/>
              <a:gd name="T18" fmla="*/ 2147483647 w 2107"/>
              <a:gd name="T19" fmla="*/ 2147483647 h 1920"/>
              <a:gd name="T20" fmla="*/ 2147483647 w 2107"/>
              <a:gd name="T21" fmla="*/ 2147483647 h 1920"/>
              <a:gd name="T22" fmla="*/ 2147483647 w 2107"/>
              <a:gd name="T23" fmla="*/ 2147483647 h 1920"/>
              <a:gd name="T24" fmla="*/ 2147483647 w 2107"/>
              <a:gd name="T25" fmla="*/ 2147483647 h 192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107"/>
              <a:gd name="T40" fmla="*/ 0 h 1920"/>
              <a:gd name="T41" fmla="*/ 2107 w 2107"/>
              <a:gd name="T42" fmla="*/ 1920 h 192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107" h="1920">
                <a:moveTo>
                  <a:pt x="1147" y="1920"/>
                </a:moveTo>
                <a:cubicBezTo>
                  <a:pt x="1390" y="1911"/>
                  <a:pt x="1633" y="1894"/>
                  <a:pt x="1876" y="1910"/>
                </a:cubicBezTo>
                <a:cubicBezTo>
                  <a:pt x="1879" y="1900"/>
                  <a:pt x="1886" y="1891"/>
                  <a:pt x="1886" y="1881"/>
                </a:cubicBezTo>
                <a:cubicBezTo>
                  <a:pt x="1889" y="1702"/>
                  <a:pt x="1907" y="427"/>
                  <a:pt x="1886" y="67"/>
                </a:cubicBezTo>
                <a:cubicBezTo>
                  <a:pt x="1885" y="44"/>
                  <a:pt x="1841" y="54"/>
                  <a:pt x="1819" y="48"/>
                </a:cubicBezTo>
                <a:cubicBezTo>
                  <a:pt x="1778" y="36"/>
                  <a:pt x="1736" y="28"/>
                  <a:pt x="1694" y="19"/>
                </a:cubicBezTo>
                <a:cubicBezTo>
                  <a:pt x="1662" y="12"/>
                  <a:pt x="1598" y="0"/>
                  <a:pt x="1598" y="0"/>
                </a:cubicBezTo>
                <a:cubicBezTo>
                  <a:pt x="1094" y="16"/>
                  <a:pt x="597" y="58"/>
                  <a:pt x="91" y="67"/>
                </a:cubicBezTo>
                <a:cubicBezTo>
                  <a:pt x="58" y="433"/>
                  <a:pt x="58" y="808"/>
                  <a:pt x="4" y="1171"/>
                </a:cubicBezTo>
                <a:cubicBezTo>
                  <a:pt x="22" y="1222"/>
                  <a:pt x="0" y="1190"/>
                  <a:pt x="52" y="1190"/>
                </a:cubicBezTo>
                <a:cubicBezTo>
                  <a:pt x="325" y="1190"/>
                  <a:pt x="769" y="1202"/>
                  <a:pt x="1070" y="1209"/>
                </a:cubicBezTo>
                <a:cubicBezTo>
                  <a:pt x="1233" y="1243"/>
                  <a:pt x="1569" y="1200"/>
                  <a:pt x="1569" y="1200"/>
                </a:cubicBezTo>
                <a:cubicBezTo>
                  <a:pt x="1760" y="1182"/>
                  <a:pt x="1897" y="1181"/>
                  <a:pt x="2107" y="118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5856" name="Rectangle 33"/>
          <p:cNvSpPr>
            <a:spLocks noChangeArrowheads="1"/>
          </p:cNvSpPr>
          <p:nvPr/>
        </p:nvSpPr>
        <p:spPr bwMode="auto">
          <a:xfrm>
            <a:off x="6948488" y="333375"/>
            <a:ext cx="792162" cy="7191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5857" name="Rectangle 34"/>
          <p:cNvSpPr>
            <a:spLocks noChangeArrowheads="1"/>
          </p:cNvSpPr>
          <p:nvPr/>
        </p:nvSpPr>
        <p:spPr bwMode="auto">
          <a:xfrm>
            <a:off x="7740650" y="333375"/>
            <a:ext cx="792163" cy="7191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5858" name="Text Box 35"/>
          <p:cNvSpPr txBox="1">
            <a:spLocks noChangeArrowheads="1"/>
          </p:cNvSpPr>
          <p:nvPr/>
        </p:nvSpPr>
        <p:spPr bwMode="auto">
          <a:xfrm>
            <a:off x="7235825" y="0"/>
            <a:ext cx="12239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/>
              <a:t>2. szoba</a:t>
            </a:r>
          </a:p>
        </p:txBody>
      </p:sp>
      <p:sp>
        <p:nvSpPr>
          <p:cNvPr id="35859" name="Rectangle 37"/>
          <p:cNvSpPr>
            <a:spLocks noChangeArrowheads="1"/>
          </p:cNvSpPr>
          <p:nvPr/>
        </p:nvSpPr>
        <p:spPr bwMode="auto">
          <a:xfrm>
            <a:off x="8172450" y="549275"/>
            <a:ext cx="287338" cy="2873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S</a:t>
            </a:r>
          </a:p>
        </p:txBody>
      </p:sp>
      <p:sp>
        <p:nvSpPr>
          <p:cNvPr id="35860" name="Rectangle 38"/>
          <p:cNvSpPr>
            <a:spLocks noChangeArrowheads="1"/>
          </p:cNvSpPr>
          <p:nvPr/>
        </p:nvSpPr>
        <p:spPr bwMode="auto">
          <a:xfrm>
            <a:off x="7019925" y="549275"/>
            <a:ext cx="287338" cy="28733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C</a:t>
            </a:r>
          </a:p>
        </p:txBody>
      </p:sp>
      <p:sp>
        <p:nvSpPr>
          <p:cNvPr id="47148" name="AutoShape 44">
            <a:hlinkClick r:id="" action="ppaction://noaction" highlightClick="1">
              <a:snd r:embed="rId4" name="chimes.wav"/>
            </a:hlinkClick>
          </p:cNvPr>
          <p:cNvSpPr>
            <a:spLocks noChangeArrowheads="1"/>
          </p:cNvSpPr>
          <p:nvPr/>
        </p:nvSpPr>
        <p:spPr bwMode="auto">
          <a:xfrm>
            <a:off x="3492500" y="2997200"/>
            <a:ext cx="647700" cy="503238"/>
          </a:xfrm>
          <a:prstGeom prst="actionButtonForwardNex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5862" name="Szövegdoboz 24"/>
          <p:cNvSpPr txBox="1">
            <a:spLocks noChangeArrowheads="1"/>
          </p:cNvSpPr>
          <p:nvPr/>
        </p:nvSpPr>
        <p:spPr bwMode="auto">
          <a:xfrm>
            <a:off x="3348038" y="0"/>
            <a:ext cx="28797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dirty="0"/>
              <a:t>2. </a:t>
            </a:r>
            <a:r>
              <a:rPr lang="hu-HU" dirty="0" smtClean="0"/>
              <a:t>sorozat 8</a:t>
            </a:r>
            <a:r>
              <a:rPr lang="hu-HU" dirty="0"/>
              <a:t>. </a:t>
            </a:r>
            <a:r>
              <a:rPr lang="hu-HU" dirty="0" smtClean="0"/>
              <a:t>pálya</a:t>
            </a:r>
            <a:endParaRPr lang="hu-H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7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7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148"/>
                  </p:tgtEl>
                </p:cond>
              </p:nextCondLst>
            </p:seq>
          </p:childTnLst>
        </p:cTn>
      </p:par>
    </p:tnLst>
    <p:bldLst>
      <p:bldP spid="4713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ChangeArrowheads="1"/>
          </p:cNvSpPr>
          <p:nvPr/>
        </p:nvSpPr>
        <p:spPr bwMode="auto">
          <a:xfrm>
            <a:off x="7092950" y="2924175"/>
            <a:ext cx="863600" cy="863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Start</a:t>
            </a: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9. pálya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hu-HU" dirty="0" smtClean="0"/>
          </a:p>
        </p:txBody>
      </p:sp>
      <p:sp>
        <p:nvSpPr>
          <p:cNvPr id="36869" name="Oval 4"/>
          <p:cNvSpPr>
            <a:spLocks noChangeArrowheads="1"/>
          </p:cNvSpPr>
          <p:nvPr/>
        </p:nvSpPr>
        <p:spPr bwMode="auto">
          <a:xfrm>
            <a:off x="7596188" y="4724400"/>
            <a:ext cx="1368425" cy="6477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Ellenőrző</a:t>
            </a:r>
            <a:br>
              <a:rPr lang="hu-HU"/>
            </a:br>
            <a:r>
              <a:rPr lang="hu-HU"/>
              <a:t>pont</a:t>
            </a: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7092950" y="2924175"/>
            <a:ext cx="863600" cy="863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Start</a:t>
            </a:r>
          </a:p>
        </p:txBody>
      </p:sp>
      <p:sp>
        <p:nvSpPr>
          <p:cNvPr id="36871" name="Text Box 8"/>
          <p:cNvSpPr txBox="1">
            <a:spLocks noChangeArrowheads="1"/>
          </p:cNvSpPr>
          <p:nvPr/>
        </p:nvSpPr>
        <p:spPr bwMode="auto">
          <a:xfrm>
            <a:off x="755650" y="4941888"/>
            <a:ext cx="28082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/>
              <a:t>Nehéz!  (4 szobás)</a:t>
            </a:r>
          </a:p>
        </p:txBody>
      </p:sp>
      <p:sp>
        <p:nvSpPr>
          <p:cNvPr id="36875" name="Rectangle 3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4572000" y="2708275"/>
            <a:ext cx="287338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4</a:t>
            </a:r>
          </a:p>
        </p:txBody>
      </p:sp>
      <p:sp>
        <p:nvSpPr>
          <p:cNvPr id="36876" name="Rectangle 3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5148263" y="2708275"/>
            <a:ext cx="287337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5</a:t>
            </a:r>
          </a:p>
        </p:txBody>
      </p:sp>
      <p:sp>
        <p:nvSpPr>
          <p:cNvPr id="36877" name="Line 37"/>
          <p:cNvSpPr>
            <a:spLocks noChangeShapeType="1"/>
          </p:cNvSpPr>
          <p:nvPr/>
        </p:nvSpPr>
        <p:spPr bwMode="auto">
          <a:xfrm>
            <a:off x="2916238" y="2852738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6878" name="Line 38"/>
          <p:cNvSpPr>
            <a:spLocks noChangeShapeType="1"/>
          </p:cNvSpPr>
          <p:nvPr/>
        </p:nvSpPr>
        <p:spPr bwMode="auto">
          <a:xfrm>
            <a:off x="3565525" y="2852738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6879" name="Line 39"/>
          <p:cNvSpPr>
            <a:spLocks noChangeShapeType="1"/>
          </p:cNvSpPr>
          <p:nvPr/>
        </p:nvSpPr>
        <p:spPr bwMode="auto">
          <a:xfrm>
            <a:off x="4213225" y="2852738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6880" name="Line 40"/>
          <p:cNvSpPr>
            <a:spLocks noChangeShapeType="1"/>
          </p:cNvSpPr>
          <p:nvPr/>
        </p:nvSpPr>
        <p:spPr bwMode="auto">
          <a:xfrm>
            <a:off x="4860925" y="2852738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6882" name="Rectangle 42"/>
          <p:cNvSpPr>
            <a:spLocks noChangeArrowheads="1"/>
          </p:cNvSpPr>
          <p:nvPr/>
        </p:nvSpPr>
        <p:spPr bwMode="auto">
          <a:xfrm>
            <a:off x="3276600" y="3213100"/>
            <a:ext cx="287338" cy="2889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9</a:t>
            </a:r>
          </a:p>
        </p:txBody>
      </p:sp>
      <p:sp>
        <p:nvSpPr>
          <p:cNvPr id="36883" name="Rectangle 43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924300" y="3213100"/>
            <a:ext cx="287338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8</a:t>
            </a:r>
          </a:p>
        </p:txBody>
      </p:sp>
      <p:sp>
        <p:nvSpPr>
          <p:cNvPr id="36884" name="Rectangle 44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572000" y="3213100"/>
            <a:ext cx="287338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7</a:t>
            </a:r>
          </a:p>
        </p:txBody>
      </p:sp>
      <p:sp>
        <p:nvSpPr>
          <p:cNvPr id="36885" name="Rectangle 45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5148263" y="3213100"/>
            <a:ext cx="287337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6</a:t>
            </a:r>
          </a:p>
        </p:txBody>
      </p:sp>
      <p:sp>
        <p:nvSpPr>
          <p:cNvPr id="36887" name="Line 47"/>
          <p:cNvSpPr>
            <a:spLocks noChangeShapeType="1"/>
          </p:cNvSpPr>
          <p:nvPr/>
        </p:nvSpPr>
        <p:spPr bwMode="auto">
          <a:xfrm>
            <a:off x="3565525" y="3357563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6888" name="Line 48"/>
          <p:cNvSpPr>
            <a:spLocks noChangeShapeType="1"/>
          </p:cNvSpPr>
          <p:nvPr/>
        </p:nvSpPr>
        <p:spPr bwMode="auto">
          <a:xfrm>
            <a:off x="4213225" y="3357563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6889" name="Line 49"/>
          <p:cNvSpPr>
            <a:spLocks noChangeShapeType="1"/>
          </p:cNvSpPr>
          <p:nvPr/>
        </p:nvSpPr>
        <p:spPr bwMode="auto">
          <a:xfrm>
            <a:off x="4860925" y="3357563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6890" name="Rectangle 50"/>
          <p:cNvSpPr>
            <a:spLocks noChangeArrowheads="1"/>
          </p:cNvSpPr>
          <p:nvPr/>
        </p:nvSpPr>
        <p:spPr bwMode="auto">
          <a:xfrm>
            <a:off x="5724525" y="3213100"/>
            <a:ext cx="287338" cy="2889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2.</a:t>
            </a:r>
          </a:p>
        </p:txBody>
      </p:sp>
      <p:sp>
        <p:nvSpPr>
          <p:cNvPr id="36891" name="Rectangle 51"/>
          <p:cNvSpPr>
            <a:spLocks noChangeArrowheads="1"/>
          </p:cNvSpPr>
          <p:nvPr/>
        </p:nvSpPr>
        <p:spPr bwMode="auto">
          <a:xfrm>
            <a:off x="5724525" y="2708275"/>
            <a:ext cx="287338" cy="288925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1.</a:t>
            </a:r>
          </a:p>
        </p:txBody>
      </p:sp>
      <p:sp>
        <p:nvSpPr>
          <p:cNvPr id="36892" name="Line 52"/>
          <p:cNvSpPr>
            <a:spLocks noChangeShapeType="1"/>
          </p:cNvSpPr>
          <p:nvPr/>
        </p:nvSpPr>
        <p:spPr bwMode="auto">
          <a:xfrm flipV="1">
            <a:off x="5292725" y="29972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36893" name="Line 53"/>
          <p:cNvSpPr>
            <a:spLocks noChangeShapeType="1"/>
          </p:cNvSpPr>
          <p:nvPr/>
        </p:nvSpPr>
        <p:spPr bwMode="auto">
          <a:xfrm flipV="1">
            <a:off x="4213225" y="2997200"/>
            <a:ext cx="360363" cy="21590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28" name="Rectangle 7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276600" y="2708275"/>
            <a:ext cx="287338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2</a:t>
            </a:r>
          </a:p>
        </p:txBody>
      </p:sp>
      <p:sp>
        <p:nvSpPr>
          <p:cNvPr id="29" name="Rectangle 6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2628900" y="2708275"/>
            <a:ext cx="287338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1</a:t>
            </a:r>
          </a:p>
        </p:txBody>
      </p:sp>
      <p:sp>
        <p:nvSpPr>
          <p:cNvPr id="30" name="Rectangle 8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924300" y="2708275"/>
            <a:ext cx="287338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3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7891" name="Rectangle 21"/>
          <p:cNvSpPr>
            <a:spLocks noChangeArrowheads="1"/>
          </p:cNvSpPr>
          <p:nvPr/>
        </p:nvSpPr>
        <p:spPr bwMode="auto">
          <a:xfrm>
            <a:off x="7019925" y="2852738"/>
            <a:ext cx="1008063" cy="10080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7892" name="Rectangle 5"/>
          <p:cNvSpPr>
            <a:spLocks noChangeArrowheads="1"/>
          </p:cNvSpPr>
          <p:nvPr/>
        </p:nvSpPr>
        <p:spPr bwMode="auto">
          <a:xfrm>
            <a:off x="7092950" y="2924175"/>
            <a:ext cx="863600" cy="863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Start</a:t>
            </a:r>
          </a:p>
        </p:txBody>
      </p:sp>
      <p:sp>
        <p:nvSpPr>
          <p:cNvPr id="37893" name="Rectangle 11"/>
          <p:cNvSpPr>
            <a:spLocks noChangeArrowheads="1"/>
          </p:cNvSpPr>
          <p:nvPr/>
        </p:nvSpPr>
        <p:spPr bwMode="auto">
          <a:xfrm>
            <a:off x="8172450" y="333375"/>
            <a:ext cx="360363" cy="358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/>
          </a:p>
        </p:txBody>
      </p:sp>
      <p:sp>
        <p:nvSpPr>
          <p:cNvPr id="37894" name="Rectangle 12"/>
          <p:cNvSpPr>
            <a:spLocks noChangeArrowheads="1"/>
          </p:cNvSpPr>
          <p:nvPr/>
        </p:nvSpPr>
        <p:spPr bwMode="auto">
          <a:xfrm>
            <a:off x="8532813" y="333375"/>
            <a:ext cx="360362" cy="35877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8172450" y="0"/>
            <a:ext cx="12239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/>
              <a:t>1. szoba</a:t>
            </a:r>
          </a:p>
        </p:txBody>
      </p:sp>
      <p:sp>
        <p:nvSpPr>
          <p:cNvPr id="37896" name="Rectangle 15"/>
          <p:cNvSpPr>
            <a:spLocks noChangeArrowheads="1"/>
          </p:cNvSpPr>
          <p:nvPr/>
        </p:nvSpPr>
        <p:spPr bwMode="auto">
          <a:xfrm>
            <a:off x="8172450" y="692150"/>
            <a:ext cx="360363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/>
          </a:p>
        </p:txBody>
      </p:sp>
      <p:sp>
        <p:nvSpPr>
          <p:cNvPr id="37897" name="Rectangle 16"/>
          <p:cNvSpPr>
            <a:spLocks noChangeArrowheads="1"/>
          </p:cNvSpPr>
          <p:nvPr/>
        </p:nvSpPr>
        <p:spPr bwMode="auto">
          <a:xfrm>
            <a:off x="8532813" y="692150"/>
            <a:ext cx="360362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7898" name="Rectangle 22"/>
          <p:cNvSpPr>
            <a:spLocks noChangeArrowheads="1"/>
          </p:cNvSpPr>
          <p:nvPr/>
        </p:nvSpPr>
        <p:spPr bwMode="auto">
          <a:xfrm>
            <a:off x="7308850" y="3860800"/>
            <a:ext cx="431800" cy="15128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7899" name="Rectangle 23"/>
          <p:cNvSpPr>
            <a:spLocks noChangeArrowheads="1"/>
          </p:cNvSpPr>
          <p:nvPr/>
        </p:nvSpPr>
        <p:spPr bwMode="auto">
          <a:xfrm>
            <a:off x="4716463" y="4724400"/>
            <a:ext cx="3024187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7900" name="Rectangle 24"/>
          <p:cNvSpPr>
            <a:spLocks noChangeArrowheads="1"/>
          </p:cNvSpPr>
          <p:nvPr/>
        </p:nvSpPr>
        <p:spPr bwMode="auto">
          <a:xfrm>
            <a:off x="4716463" y="2492375"/>
            <a:ext cx="649287" cy="2232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7901" name="Rectangle 25"/>
          <p:cNvSpPr>
            <a:spLocks noChangeArrowheads="1"/>
          </p:cNvSpPr>
          <p:nvPr/>
        </p:nvSpPr>
        <p:spPr bwMode="auto">
          <a:xfrm>
            <a:off x="2051050" y="2565400"/>
            <a:ext cx="3384550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7902" name="Rectangle 26"/>
          <p:cNvSpPr>
            <a:spLocks noChangeArrowheads="1"/>
          </p:cNvSpPr>
          <p:nvPr/>
        </p:nvSpPr>
        <p:spPr bwMode="auto">
          <a:xfrm>
            <a:off x="2051050" y="1557338"/>
            <a:ext cx="576263" cy="1584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7903" name="Rectangle 27"/>
          <p:cNvSpPr>
            <a:spLocks noChangeArrowheads="1"/>
          </p:cNvSpPr>
          <p:nvPr/>
        </p:nvSpPr>
        <p:spPr bwMode="auto">
          <a:xfrm>
            <a:off x="0" y="1628775"/>
            <a:ext cx="2411413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7904" name="AutoShape 28">
            <a:hlinkHover r:id="" action="ppaction://hlinkshowjump?jump=nextslide">
              <a:snd r:embed="rId4" name="suction.wav"/>
            </a:hlinkHover>
          </p:cNvPr>
          <p:cNvSpPr>
            <a:spLocks noChangeArrowheads="1"/>
          </p:cNvSpPr>
          <p:nvPr/>
        </p:nvSpPr>
        <p:spPr bwMode="auto">
          <a:xfrm>
            <a:off x="0" y="1700213"/>
            <a:ext cx="755650" cy="433387"/>
          </a:xfrm>
          <a:prstGeom prst="leftArrow">
            <a:avLst>
              <a:gd name="adj1" fmla="val 50000"/>
              <a:gd name="adj2" fmla="val 4359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/>
          </a:p>
        </p:txBody>
      </p:sp>
      <p:sp>
        <p:nvSpPr>
          <p:cNvPr id="37905" name="Rectangle 29"/>
          <p:cNvSpPr>
            <a:spLocks noChangeArrowheads="1"/>
          </p:cNvSpPr>
          <p:nvPr/>
        </p:nvSpPr>
        <p:spPr bwMode="auto">
          <a:xfrm>
            <a:off x="3419475" y="0"/>
            <a:ext cx="720725" cy="15573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7906" name="Rectangle 30"/>
          <p:cNvSpPr>
            <a:spLocks noChangeArrowheads="1"/>
          </p:cNvSpPr>
          <p:nvPr/>
        </p:nvSpPr>
        <p:spPr bwMode="auto">
          <a:xfrm>
            <a:off x="3348038" y="1052513"/>
            <a:ext cx="4537075" cy="11525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7907" name="Rectangle 7">
            <a:hlinkHover r:id="rId5" action="ppaction://hlinksldjump"/>
          </p:cNvPr>
          <p:cNvSpPr>
            <a:spLocks noChangeArrowheads="1"/>
          </p:cNvSpPr>
          <p:nvPr/>
        </p:nvSpPr>
        <p:spPr bwMode="auto">
          <a:xfrm>
            <a:off x="6948488" y="1196975"/>
            <a:ext cx="863600" cy="863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Cél</a:t>
            </a:r>
          </a:p>
        </p:txBody>
      </p:sp>
      <p:sp>
        <p:nvSpPr>
          <p:cNvPr id="37908" name="Rectangle 32"/>
          <p:cNvSpPr>
            <a:spLocks noChangeArrowheads="1"/>
          </p:cNvSpPr>
          <p:nvPr/>
        </p:nvSpPr>
        <p:spPr bwMode="auto">
          <a:xfrm>
            <a:off x="8604250" y="404813"/>
            <a:ext cx="215900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S</a:t>
            </a:r>
          </a:p>
        </p:txBody>
      </p:sp>
      <p:sp>
        <p:nvSpPr>
          <p:cNvPr id="37909" name="Szövegdoboz 21"/>
          <p:cNvSpPr txBox="1">
            <a:spLocks noChangeArrowheads="1"/>
          </p:cNvSpPr>
          <p:nvPr/>
        </p:nvSpPr>
        <p:spPr bwMode="auto">
          <a:xfrm>
            <a:off x="2124075" y="6308725"/>
            <a:ext cx="28797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dirty="0"/>
              <a:t>2. </a:t>
            </a:r>
            <a:r>
              <a:rPr lang="hu-HU" dirty="0" smtClean="0"/>
              <a:t>sorozat 9</a:t>
            </a:r>
            <a:r>
              <a:rPr lang="hu-HU" dirty="0"/>
              <a:t>. pálya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8915" name="Rectangle 19"/>
          <p:cNvSpPr>
            <a:spLocks noChangeArrowheads="1"/>
          </p:cNvSpPr>
          <p:nvPr/>
        </p:nvSpPr>
        <p:spPr bwMode="auto">
          <a:xfrm>
            <a:off x="8172450" y="333375"/>
            <a:ext cx="360363" cy="35877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/>
          </a:p>
        </p:txBody>
      </p:sp>
      <p:sp>
        <p:nvSpPr>
          <p:cNvPr id="38916" name="Rectangle 20"/>
          <p:cNvSpPr>
            <a:spLocks noChangeArrowheads="1"/>
          </p:cNvSpPr>
          <p:nvPr/>
        </p:nvSpPr>
        <p:spPr bwMode="auto">
          <a:xfrm>
            <a:off x="8532813" y="333375"/>
            <a:ext cx="360362" cy="358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8917" name="Text Box 21"/>
          <p:cNvSpPr txBox="1">
            <a:spLocks noChangeArrowheads="1"/>
          </p:cNvSpPr>
          <p:nvPr/>
        </p:nvSpPr>
        <p:spPr bwMode="auto">
          <a:xfrm>
            <a:off x="8172450" y="0"/>
            <a:ext cx="12239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/>
              <a:t>2. szoba</a:t>
            </a:r>
          </a:p>
        </p:txBody>
      </p:sp>
      <p:sp>
        <p:nvSpPr>
          <p:cNvPr id="38918" name="Rectangle 22"/>
          <p:cNvSpPr>
            <a:spLocks noChangeArrowheads="1"/>
          </p:cNvSpPr>
          <p:nvPr/>
        </p:nvSpPr>
        <p:spPr bwMode="auto">
          <a:xfrm>
            <a:off x="8172450" y="692150"/>
            <a:ext cx="360363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/>
          </a:p>
        </p:txBody>
      </p:sp>
      <p:sp>
        <p:nvSpPr>
          <p:cNvPr id="38919" name="Rectangle 23"/>
          <p:cNvSpPr>
            <a:spLocks noChangeArrowheads="1"/>
          </p:cNvSpPr>
          <p:nvPr/>
        </p:nvSpPr>
        <p:spPr bwMode="auto">
          <a:xfrm>
            <a:off x="8532813" y="692150"/>
            <a:ext cx="360362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8920" name="Rectangle 24"/>
          <p:cNvSpPr>
            <a:spLocks noChangeArrowheads="1"/>
          </p:cNvSpPr>
          <p:nvPr/>
        </p:nvSpPr>
        <p:spPr bwMode="auto">
          <a:xfrm>
            <a:off x="0" y="1628775"/>
            <a:ext cx="2484438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8921" name="Rectangle 25"/>
          <p:cNvSpPr>
            <a:spLocks noChangeArrowheads="1"/>
          </p:cNvSpPr>
          <p:nvPr/>
        </p:nvSpPr>
        <p:spPr bwMode="auto">
          <a:xfrm>
            <a:off x="1908175" y="1628775"/>
            <a:ext cx="576263" cy="2305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8922" name="Rectangle 26"/>
          <p:cNvSpPr>
            <a:spLocks noChangeArrowheads="1"/>
          </p:cNvSpPr>
          <p:nvPr/>
        </p:nvSpPr>
        <p:spPr bwMode="auto">
          <a:xfrm>
            <a:off x="1908175" y="3357563"/>
            <a:ext cx="2484438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8923" name="Rectangle 27"/>
          <p:cNvSpPr>
            <a:spLocks noChangeArrowheads="1"/>
          </p:cNvSpPr>
          <p:nvPr/>
        </p:nvSpPr>
        <p:spPr bwMode="auto">
          <a:xfrm>
            <a:off x="3924300" y="3357563"/>
            <a:ext cx="431800" cy="25209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8924" name="Rectangle 28"/>
          <p:cNvSpPr>
            <a:spLocks noChangeArrowheads="1"/>
          </p:cNvSpPr>
          <p:nvPr/>
        </p:nvSpPr>
        <p:spPr bwMode="auto">
          <a:xfrm>
            <a:off x="4284663" y="4724400"/>
            <a:ext cx="863600" cy="213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8925" name="AutoShape 29">
            <a:hlinkHover r:id="" action="ppaction://hlinkshowjump?jump=nextslide">
              <a:snd r:embed="rId4" name="suction.wav"/>
            </a:hlinkHover>
          </p:cNvPr>
          <p:cNvSpPr>
            <a:spLocks noChangeArrowheads="1"/>
          </p:cNvSpPr>
          <p:nvPr/>
        </p:nvSpPr>
        <p:spPr bwMode="auto">
          <a:xfrm rot="20503018" flipV="1">
            <a:off x="4572000" y="6326188"/>
            <a:ext cx="358775" cy="531812"/>
          </a:xfrm>
          <a:prstGeom prst="upArrow">
            <a:avLst>
              <a:gd name="adj1" fmla="val 50000"/>
              <a:gd name="adj2" fmla="val 3705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8926" name="Rectangle 32"/>
          <p:cNvSpPr>
            <a:spLocks noChangeArrowheads="1"/>
          </p:cNvSpPr>
          <p:nvPr/>
        </p:nvSpPr>
        <p:spPr bwMode="auto">
          <a:xfrm>
            <a:off x="8604250" y="404813"/>
            <a:ext cx="215900" cy="2159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C</a:t>
            </a:r>
          </a:p>
        </p:txBody>
      </p:sp>
      <p:sp>
        <p:nvSpPr>
          <p:cNvPr id="38927" name="Szövegdoboz 17"/>
          <p:cNvSpPr txBox="1">
            <a:spLocks noChangeArrowheads="1"/>
          </p:cNvSpPr>
          <p:nvPr/>
        </p:nvSpPr>
        <p:spPr bwMode="auto">
          <a:xfrm>
            <a:off x="3348038" y="0"/>
            <a:ext cx="28797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dirty="0"/>
              <a:t>2. </a:t>
            </a:r>
            <a:r>
              <a:rPr lang="hu-HU" dirty="0" smtClean="0"/>
              <a:t>sorozat 9</a:t>
            </a:r>
            <a:r>
              <a:rPr lang="hu-HU" dirty="0"/>
              <a:t>. pálya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9939" name="Rectangle 14"/>
          <p:cNvSpPr>
            <a:spLocks noChangeArrowheads="1"/>
          </p:cNvSpPr>
          <p:nvPr/>
        </p:nvSpPr>
        <p:spPr bwMode="auto">
          <a:xfrm>
            <a:off x="8172450" y="333375"/>
            <a:ext cx="360363" cy="358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/>
          </a:p>
        </p:txBody>
      </p:sp>
      <p:sp>
        <p:nvSpPr>
          <p:cNvPr id="39940" name="Rectangle 15"/>
          <p:cNvSpPr>
            <a:spLocks noChangeArrowheads="1"/>
          </p:cNvSpPr>
          <p:nvPr/>
        </p:nvSpPr>
        <p:spPr bwMode="auto">
          <a:xfrm>
            <a:off x="8532813" y="333375"/>
            <a:ext cx="360362" cy="358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9941" name="Text Box 16"/>
          <p:cNvSpPr txBox="1">
            <a:spLocks noChangeArrowheads="1"/>
          </p:cNvSpPr>
          <p:nvPr/>
        </p:nvSpPr>
        <p:spPr bwMode="auto">
          <a:xfrm>
            <a:off x="8172450" y="0"/>
            <a:ext cx="12239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/>
              <a:t>3. szoba</a:t>
            </a:r>
          </a:p>
        </p:txBody>
      </p:sp>
      <p:sp>
        <p:nvSpPr>
          <p:cNvPr id="39942" name="Rectangle 17"/>
          <p:cNvSpPr>
            <a:spLocks noChangeArrowheads="1"/>
          </p:cNvSpPr>
          <p:nvPr/>
        </p:nvSpPr>
        <p:spPr bwMode="auto">
          <a:xfrm>
            <a:off x="8172450" y="692150"/>
            <a:ext cx="360363" cy="360363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/>
          </a:p>
        </p:txBody>
      </p:sp>
      <p:sp>
        <p:nvSpPr>
          <p:cNvPr id="39943" name="Rectangle 18"/>
          <p:cNvSpPr>
            <a:spLocks noChangeArrowheads="1"/>
          </p:cNvSpPr>
          <p:nvPr/>
        </p:nvSpPr>
        <p:spPr bwMode="auto">
          <a:xfrm>
            <a:off x="8532813" y="692150"/>
            <a:ext cx="360362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9944" name="Rectangle 20"/>
          <p:cNvSpPr>
            <a:spLocks noChangeArrowheads="1"/>
          </p:cNvSpPr>
          <p:nvPr/>
        </p:nvSpPr>
        <p:spPr bwMode="auto">
          <a:xfrm>
            <a:off x="4284663" y="5445125"/>
            <a:ext cx="719137" cy="1412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9945" name="Rectangle 21"/>
          <p:cNvSpPr>
            <a:spLocks noChangeArrowheads="1"/>
          </p:cNvSpPr>
          <p:nvPr/>
        </p:nvSpPr>
        <p:spPr bwMode="auto">
          <a:xfrm>
            <a:off x="827088" y="5445125"/>
            <a:ext cx="4175125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9946" name="Rectangle 22"/>
          <p:cNvSpPr>
            <a:spLocks noChangeArrowheads="1"/>
          </p:cNvSpPr>
          <p:nvPr/>
        </p:nvSpPr>
        <p:spPr bwMode="auto">
          <a:xfrm>
            <a:off x="827088" y="1700213"/>
            <a:ext cx="865187" cy="4464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52230" name="AutoShape 6">
            <a:hlinkClick r:id="" action="ppaction://noaction" highlightClick="1">
              <a:snd r:embed="rId4" name="chimes.wav"/>
            </a:hlinkClick>
          </p:cNvPr>
          <p:cNvSpPr>
            <a:spLocks noChangeArrowheads="1"/>
          </p:cNvSpPr>
          <p:nvPr/>
        </p:nvSpPr>
        <p:spPr bwMode="auto">
          <a:xfrm>
            <a:off x="971550" y="5516563"/>
            <a:ext cx="647700" cy="503237"/>
          </a:xfrm>
          <a:prstGeom prst="actionButtonForwardNex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39948" name="Rectangle 23"/>
          <p:cNvSpPr>
            <a:spLocks noChangeArrowheads="1"/>
          </p:cNvSpPr>
          <p:nvPr/>
        </p:nvSpPr>
        <p:spPr bwMode="auto">
          <a:xfrm>
            <a:off x="827088" y="836613"/>
            <a:ext cx="865187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9949" name="Rectangle 24"/>
          <p:cNvSpPr>
            <a:spLocks noChangeArrowheads="1"/>
          </p:cNvSpPr>
          <p:nvPr/>
        </p:nvSpPr>
        <p:spPr bwMode="auto">
          <a:xfrm>
            <a:off x="827088" y="836613"/>
            <a:ext cx="2520950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52249" name="Rectangle 25"/>
          <p:cNvSpPr>
            <a:spLocks noChangeArrowheads="1"/>
          </p:cNvSpPr>
          <p:nvPr/>
        </p:nvSpPr>
        <p:spPr bwMode="auto">
          <a:xfrm>
            <a:off x="2268538" y="836613"/>
            <a:ext cx="4751387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9951" name="Rectangle 26"/>
          <p:cNvSpPr>
            <a:spLocks noChangeArrowheads="1"/>
          </p:cNvSpPr>
          <p:nvPr/>
        </p:nvSpPr>
        <p:spPr bwMode="auto">
          <a:xfrm>
            <a:off x="7019925" y="836613"/>
            <a:ext cx="1081088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9952" name="Rectangle 27"/>
          <p:cNvSpPr>
            <a:spLocks noChangeArrowheads="1"/>
          </p:cNvSpPr>
          <p:nvPr/>
        </p:nvSpPr>
        <p:spPr bwMode="auto">
          <a:xfrm>
            <a:off x="7524750" y="836613"/>
            <a:ext cx="503238" cy="18716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9953" name="Rectangle 28"/>
          <p:cNvSpPr>
            <a:spLocks noChangeArrowheads="1"/>
          </p:cNvSpPr>
          <p:nvPr/>
        </p:nvSpPr>
        <p:spPr bwMode="auto">
          <a:xfrm>
            <a:off x="4787900" y="2060575"/>
            <a:ext cx="316865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9954" name="Rectangle 29"/>
          <p:cNvSpPr>
            <a:spLocks noChangeArrowheads="1"/>
          </p:cNvSpPr>
          <p:nvPr/>
        </p:nvSpPr>
        <p:spPr bwMode="auto">
          <a:xfrm>
            <a:off x="4787900" y="2133600"/>
            <a:ext cx="720725" cy="172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9955" name="Rectangle 30"/>
          <p:cNvSpPr>
            <a:spLocks noChangeArrowheads="1"/>
          </p:cNvSpPr>
          <p:nvPr/>
        </p:nvSpPr>
        <p:spPr bwMode="auto">
          <a:xfrm>
            <a:off x="4787900" y="3141663"/>
            <a:ext cx="2305050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9956" name="Rectangle 31"/>
          <p:cNvSpPr>
            <a:spLocks noChangeArrowheads="1"/>
          </p:cNvSpPr>
          <p:nvPr/>
        </p:nvSpPr>
        <p:spPr bwMode="auto">
          <a:xfrm>
            <a:off x="6516688" y="3500438"/>
            <a:ext cx="360362" cy="19446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9957" name="Rectangle 32"/>
          <p:cNvSpPr>
            <a:spLocks noChangeArrowheads="1"/>
          </p:cNvSpPr>
          <p:nvPr/>
        </p:nvSpPr>
        <p:spPr bwMode="auto">
          <a:xfrm>
            <a:off x="6516688" y="4797425"/>
            <a:ext cx="2447925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9958" name="Rectangle 33"/>
          <p:cNvSpPr>
            <a:spLocks noChangeArrowheads="1"/>
          </p:cNvSpPr>
          <p:nvPr/>
        </p:nvSpPr>
        <p:spPr bwMode="auto">
          <a:xfrm>
            <a:off x="8459788" y="3213100"/>
            <a:ext cx="504825" cy="2232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9959" name="Rectangle 34"/>
          <p:cNvSpPr>
            <a:spLocks noChangeArrowheads="1"/>
          </p:cNvSpPr>
          <p:nvPr/>
        </p:nvSpPr>
        <p:spPr bwMode="auto">
          <a:xfrm>
            <a:off x="8532813" y="2636838"/>
            <a:ext cx="611187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9960" name="AutoShape 35">
            <a:hlinkHover r:id="" action="ppaction://hlinkshowjump?jump=nextslide">
              <a:snd r:embed="rId5" name="suction.wav"/>
            </a:hlinkHover>
          </p:cNvPr>
          <p:cNvSpPr>
            <a:spLocks noChangeArrowheads="1"/>
          </p:cNvSpPr>
          <p:nvPr/>
        </p:nvSpPr>
        <p:spPr bwMode="auto">
          <a:xfrm rot="-2025045">
            <a:off x="8675688" y="2852738"/>
            <a:ext cx="468312" cy="288925"/>
          </a:xfrm>
          <a:prstGeom prst="rightArrow">
            <a:avLst>
              <a:gd name="adj1" fmla="val 0"/>
              <a:gd name="adj2" fmla="val 88458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9961" name="Rectangle 36"/>
          <p:cNvSpPr>
            <a:spLocks noChangeArrowheads="1"/>
          </p:cNvSpPr>
          <p:nvPr/>
        </p:nvSpPr>
        <p:spPr bwMode="auto">
          <a:xfrm>
            <a:off x="8604250" y="404813"/>
            <a:ext cx="215900" cy="2159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C</a:t>
            </a:r>
          </a:p>
        </p:txBody>
      </p:sp>
      <p:sp>
        <p:nvSpPr>
          <p:cNvPr id="39962" name="Szövegdoboz 27"/>
          <p:cNvSpPr txBox="1">
            <a:spLocks noChangeArrowheads="1"/>
          </p:cNvSpPr>
          <p:nvPr/>
        </p:nvSpPr>
        <p:spPr bwMode="auto">
          <a:xfrm>
            <a:off x="3348038" y="0"/>
            <a:ext cx="28797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dirty="0"/>
              <a:t>2. </a:t>
            </a:r>
            <a:r>
              <a:rPr lang="hu-HU" dirty="0" smtClean="0"/>
              <a:t>sorozat 9</a:t>
            </a:r>
            <a:r>
              <a:rPr lang="hu-HU" dirty="0"/>
              <a:t>. pálya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22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2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xit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52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30"/>
                  </p:tgtEl>
                </p:cond>
              </p:nextCondLst>
            </p:seq>
          </p:childTnLst>
        </p:cTn>
      </p:par>
    </p:tnLst>
    <p:bldLst>
      <p:bldP spid="52249" grpId="0" animBg="1"/>
      <p:bldP spid="52249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dirty="0" smtClean="0"/>
              <a:t>Verziókövetés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hu-HU" dirty="0" smtClean="0"/>
          </a:p>
          <a:p>
            <a:pPr eaLnBrk="1" hangingPunct="1"/>
            <a:endParaRPr lang="hu-HU" dirty="0" smtClean="0"/>
          </a:p>
        </p:txBody>
      </p:sp>
      <p:sp>
        <p:nvSpPr>
          <p:cNvPr id="60420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84213" y="4221163"/>
            <a:ext cx="3024187" cy="8636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hu-HU" sz="2000" dirty="0"/>
              <a:t>Tovább a 3. </a:t>
            </a:r>
            <a:r>
              <a:rPr lang="hu-HU" sz="2000" dirty="0" smtClean="0"/>
              <a:t>sorozatra </a:t>
            </a:r>
            <a:r>
              <a:rPr lang="hu-HU" sz="2000" dirty="0" smtClean="0">
                <a:sym typeface="Wingdings" pitchFamily="2" charset="2"/>
              </a:rPr>
              <a:t></a:t>
            </a:r>
            <a:endParaRPr lang="hu-HU" sz="2000" dirty="0"/>
          </a:p>
        </p:txBody>
      </p:sp>
      <p:sp>
        <p:nvSpPr>
          <p:cNvPr id="60421" name="Text Box 7"/>
          <p:cNvSpPr txBox="1">
            <a:spLocks noChangeArrowheads="1"/>
          </p:cNvSpPr>
          <p:nvPr/>
        </p:nvSpPr>
        <p:spPr bwMode="auto">
          <a:xfrm>
            <a:off x="323850" y="260350"/>
            <a:ext cx="216058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dirty="0"/>
              <a:t>10 pálya teljesítésével kinyitott mód</a:t>
            </a:r>
          </a:p>
        </p:txBody>
      </p:sp>
      <p:sp>
        <p:nvSpPr>
          <p:cNvPr id="60422" name="Text Box 8"/>
          <p:cNvSpPr txBox="1">
            <a:spLocks noChangeArrowheads="1"/>
          </p:cNvSpPr>
          <p:nvPr/>
        </p:nvSpPr>
        <p:spPr bwMode="auto">
          <a:xfrm>
            <a:off x="684213" y="1916113"/>
            <a:ext cx="7561262" cy="119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dirty="0" smtClean="0"/>
              <a:t>1.0: </a:t>
            </a:r>
            <a:r>
              <a:rPr lang="hu-HU" dirty="0"/>
              <a:t>1-5. pályákkal</a:t>
            </a:r>
          </a:p>
          <a:p>
            <a:pPr eaLnBrk="1" hangingPunct="1">
              <a:spcBef>
                <a:spcPct val="50000"/>
              </a:spcBef>
            </a:pPr>
            <a:r>
              <a:rPr lang="hu-HU" dirty="0" smtClean="0"/>
              <a:t>2.0: </a:t>
            </a:r>
            <a:r>
              <a:rPr lang="hu-HU" dirty="0"/>
              <a:t>újítás, 6-10. pályákkal</a:t>
            </a:r>
          </a:p>
          <a:p>
            <a:pPr eaLnBrk="1" hangingPunct="1">
              <a:spcBef>
                <a:spcPct val="50000"/>
              </a:spcBef>
            </a:pPr>
            <a:r>
              <a:rPr lang="hu-HU" dirty="0" smtClean="0"/>
              <a:t>2.5: </a:t>
            </a:r>
            <a:r>
              <a:rPr lang="hu-HU" dirty="0"/>
              <a:t>újítás, </a:t>
            </a:r>
            <a:r>
              <a:rPr lang="hu-HU" dirty="0" smtClean="0"/>
              <a:t>11-15. pályákkal</a:t>
            </a:r>
            <a:endParaRPr lang="hu-HU" dirty="0"/>
          </a:p>
        </p:txBody>
      </p:sp>
      <p:sp>
        <p:nvSpPr>
          <p:cNvPr id="60424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84213" y="5445125"/>
            <a:ext cx="3024187" cy="8636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hu-HU" sz="2000" dirty="0" smtClean="0">
                <a:sym typeface="Wingdings" pitchFamily="2" charset="2"/>
              </a:rPr>
              <a:t> </a:t>
            </a:r>
            <a:r>
              <a:rPr lang="hu-HU" sz="2000" dirty="0" smtClean="0"/>
              <a:t>Vissza </a:t>
            </a:r>
            <a:r>
              <a:rPr lang="hu-HU" sz="2000" dirty="0"/>
              <a:t>a főmenübe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7812088" y="188913"/>
            <a:ext cx="1079500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 dirty="0"/>
              <a:t>Jelszó:</a:t>
            </a:r>
          </a:p>
          <a:p>
            <a:pPr algn="ctr"/>
            <a:r>
              <a:rPr lang="hu-HU" dirty="0" smtClean="0"/>
              <a:t>fr3et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8069933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0963" name="Rectangle 14"/>
          <p:cNvSpPr>
            <a:spLocks noChangeArrowheads="1"/>
          </p:cNvSpPr>
          <p:nvPr/>
        </p:nvSpPr>
        <p:spPr bwMode="auto">
          <a:xfrm>
            <a:off x="8172450" y="333375"/>
            <a:ext cx="360363" cy="358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/>
          </a:p>
        </p:txBody>
      </p:sp>
      <p:sp>
        <p:nvSpPr>
          <p:cNvPr id="40964" name="Rectangle 15"/>
          <p:cNvSpPr>
            <a:spLocks noChangeArrowheads="1"/>
          </p:cNvSpPr>
          <p:nvPr/>
        </p:nvSpPr>
        <p:spPr bwMode="auto">
          <a:xfrm>
            <a:off x="8532813" y="333375"/>
            <a:ext cx="360362" cy="358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0965" name="Text Box 16"/>
          <p:cNvSpPr txBox="1">
            <a:spLocks noChangeArrowheads="1"/>
          </p:cNvSpPr>
          <p:nvPr/>
        </p:nvSpPr>
        <p:spPr bwMode="auto">
          <a:xfrm>
            <a:off x="8172450" y="0"/>
            <a:ext cx="12239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/>
              <a:t>4. szoba</a:t>
            </a:r>
          </a:p>
        </p:txBody>
      </p:sp>
      <p:sp>
        <p:nvSpPr>
          <p:cNvPr id="40966" name="Rectangle 17"/>
          <p:cNvSpPr>
            <a:spLocks noChangeArrowheads="1"/>
          </p:cNvSpPr>
          <p:nvPr/>
        </p:nvSpPr>
        <p:spPr bwMode="auto">
          <a:xfrm>
            <a:off x="8172450" y="692150"/>
            <a:ext cx="360363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/>
          </a:p>
        </p:txBody>
      </p:sp>
      <p:sp>
        <p:nvSpPr>
          <p:cNvPr id="40967" name="Rectangle 18"/>
          <p:cNvSpPr>
            <a:spLocks noChangeArrowheads="1"/>
          </p:cNvSpPr>
          <p:nvPr/>
        </p:nvSpPr>
        <p:spPr bwMode="auto">
          <a:xfrm>
            <a:off x="8532813" y="692150"/>
            <a:ext cx="360362" cy="360363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0968" name="Rectangle 19"/>
          <p:cNvSpPr>
            <a:spLocks noChangeArrowheads="1"/>
          </p:cNvSpPr>
          <p:nvPr/>
        </p:nvSpPr>
        <p:spPr bwMode="auto">
          <a:xfrm>
            <a:off x="7667625" y="2565400"/>
            <a:ext cx="1476375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0969" name="Rectangle 20"/>
          <p:cNvSpPr>
            <a:spLocks noChangeArrowheads="1"/>
          </p:cNvSpPr>
          <p:nvPr/>
        </p:nvSpPr>
        <p:spPr bwMode="auto">
          <a:xfrm>
            <a:off x="6948488" y="1412875"/>
            <a:ext cx="792162" cy="17287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0970" name="Rectangle 21"/>
          <p:cNvSpPr>
            <a:spLocks noChangeArrowheads="1"/>
          </p:cNvSpPr>
          <p:nvPr/>
        </p:nvSpPr>
        <p:spPr bwMode="auto">
          <a:xfrm>
            <a:off x="6948488" y="2636838"/>
            <a:ext cx="792162" cy="14398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0971" name="Rectangle 22"/>
          <p:cNvSpPr>
            <a:spLocks noChangeArrowheads="1"/>
          </p:cNvSpPr>
          <p:nvPr/>
        </p:nvSpPr>
        <p:spPr bwMode="auto">
          <a:xfrm>
            <a:off x="6732588" y="2565400"/>
            <a:ext cx="360362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0972" name="Rectangle 23"/>
          <p:cNvSpPr>
            <a:spLocks noChangeArrowheads="1"/>
          </p:cNvSpPr>
          <p:nvPr/>
        </p:nvSpPr>
        <p:spPr bwMode="auto">
          <a:xfrm>
            <a:off x="3419475" y="0"/>
            <a:ext cx="720725" cy="15573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0973" name="AutoShape 24">
            <a:hlinkHover r:id="rId4" action="ppaction://hlinksldjump">
              <a:snd r:embed="rId5" name="suction.wav"/>
            </a:hlinkHover>
          </p:cNvPr>
          <p:cNvSpPr>
            <a:spLocks noChangeArrowheads="1"/>
          </p:cNvSpPr>
          <p:nvPr/>
        </p:nvSpPr>
        <p:spPr bwMode="auto">
          <a:xfrm>
            <a:off x="3563938" y="0"/>
            <a:ext cx="503237" cy="692150"/>
          </a:xfrm>
          <a:prstGeom prst="upArrow">
            <a:avLst>
              <a:gd name="adj1" fmla="val 50000"/>
              <a:gd name="adj2" fmla="val 34385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0974" name="Rectangle 25"/>
          <p:cNvSpPr>
            <a:spLocks noChangeArrowheads="1"/>
          </p:cNvSpPr>
          <p:nvPr/>
        </p:nvSpPr>
        <p:spPr bwMode="auto">
          <a:xfrm>
            <a:off x="7235825" y="3500438"/>
            <a:ext cx="504825" cy="2952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0975" name="Rectangle 26"/>
          <p:cNvSpPr>
            <a:spLocks noChangeArrowheads="1"/>
          </p:cNvSpPr>
          <p:nvPr/>
        </p:nvSpPr>
        <p:spPr bwMode="auto">
          <a:xfrm>
            <a:off x="6443663" y="6021388"/>
            <a:ext cx="1296987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0976" name="Rectangle 27"/>
          <p:cNvSpPr>
            <a:spLocks noChangeArrowheads="1"/>
          </p:cNvSpPr>
          <p:nvPr/>
        </p:nvSpPr>
        <p:spPr bwMode="auto">
          <a:xfrm>
            <a:off x="6228184" y="4221163"/>
            <a:ext cx="359941" cy="2232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0977" name="Rectangle 28"/>
          <p:cNvSpPr>
            <a:spLocks noChangeArrowheads="1"/>
          </p:cNvSpPr>
          <p:nvPr/>
        </p:nvSpPr>
        <p:spPr bwMode="auto">
          <a:xfrm>
            <a:off x="5292725" y="4292600"/>
            <a:ext cx="1366838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0978" name="Rectangle 29"/>
          <p:cNvSpPr>
            <a:spLocks noChangeArrowheads="1"/>
          </p:cNvSpPr>
          <p:nvPr/>
        </p:nvSpPr>
        <p:spPr bwMode="auto">
          <a:xfrm>
            <a:off x="5292725" y="4365625"/>
            <a:ext cx="250825" cy="20875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0979" name="Rectangle 30"/>
          <p:cNvSpPr>
            <a:spLocks noChangeArrowheads="1"/>
          </p:cNvSpPr>
          <p:nvPr/>
        </p:nvSpPr>
        <p:spPr bwMode="auto">
          <a:xfrm>
            <a:off x="4140200" y="6165850"/>
            <a:ext cx="503238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0980" name="Rectangle 31"/>
          <p:cNvSpPr>
            <a:spLocks noChangeArrowheads="1"/>
          </p:cNvSpPr>
          <p:nvPr/>
        </p:nvSpPr>
        <p:spPr bwMode="auto">
          <a:xfrm>
            <a:off x="4103688" y="4365625"/>
            <a:ext cx="252412" cy="20161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0981" name="Rectangle 32"/>
          <p:cNvSpPr>
            <a:spLocks noChangeArrowheads="1"/>
          </p:cNvSpPr>
          <p:nvPr/>
        </p:nvSpPr>
        <p:spPr bwMode="auto">
          <a:xfrm>
            <a:off x="3635375" y="4292600"/>
            <a:ext cx="720725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0982" name="Rectangle 33"/>
          <p:cNvSpPr>
            <a:spLocks noChangeArrowheads="1"/>
          </p:cNvSpPr>
          <p:nvPr/>
        </p:nvSpPr>
        <p:spPr bwMode="auto">
          <a:xfrm>
            <a:off x="3419475" y="4365625"/>
            <a:ext cx="287338" cy="19446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0983" name="Rectangle 34"/>
          <p:cNvSpPr>
            <a:spLocks noChangeArrowheads="1"/>
          </p:cNvSpPr>
          <p:nvPr/>
        </p:nvSpPr>
        <p:spPr bwMode="auto">
          <a:xfrm>
            <a:off x="2700338" y="6092825"/>
            <a:ext cx="1008062" cy="2889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0984" name="Rectangle 35"/>
          <p:cNvSpPr>
            <a:spLocks noChangeArrowheads="1"/>
          </p:cNvSpPr>
          <p:nvPr/>
        </p:nvSpPr>
        <p:spPr bwMode="auto">
          <a:xfrm>
            <a:off x="2484438" y="1557338"/>
            <a:ext cx="358775" cy="47513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0985" name="Rectangle 36"/>
          <p:cNvSpPr>
            <a:spLocks noChangeArrowheads="1"/>
          </p:cNvSpPr>
          <p:nvPr/>
        </p:nvSpPr>
        <p:spPr bwMode="auto">
          <a:xfrm>
            <a:off x="2411413" y="1412875"/>
            <a:ext cx="1081087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0986" name="Rectangle 37"/>
          <p:cNvSpPr>
            <a:spLocks noChangeArrowheads="1"/>
          </p:cNvSpPr>
          <p:nvPr/>
        </p:nvSpPr>
        <p:spPr bwMode="auto">
          <a:xfrm>
            <a:off x="4643438" y="4221163"/>
            <a:ext cx="215900" cy="2232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0987" name="Rectangle 38"/>
          <p:cNvSpPr>
            <a:spLocks noChangeArrowheads="1"/>
          </p:cNvSpPr>
          <p:nvPr/>
        </p:nvSpPr>
        <p:spPr bwMode="auto">
          <a:xfrm>
            <a:off x="4643438" y="4149725"/>
            <a:ext cx="433387" cy="2873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0988" name="Rectangle 39"/>
          <p:cNvSpPr>
            <a:spLocks noChangeArrowheads="1"/>
          </p:cNvSpPr>
          <p:nvPr/>
        </p:nvSpPr>
        <p:spPr bwMode="auto">
          <a:xfrm>
            <a:off x="4860132" y="4292600"/>
            <a:ext cx="288132" cy="21605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0989" name="Rectangle 40"/>
          <p:cNvSpPr>
            <a:spLocks noChangeArrowheads="1"/>
          </p:cNvSpPr>
          <p:nvPr/>
        </p:nvSpPr>
        <p:spPr bwMode="auto">
          <a:xfrm>
            <a:off x="5003800" y="6453188"/>
            <a:ext cx="539750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53289" name="Rectangle 41"/>
          <p:cNvSpPr>
            <a:spLocks noChangeArrowheads="1"/>
          </p:cNvSpPr>
          <p:nvPr/>
        </p:nvSpPr>
        <p:spPr bwMode="auto">
          <a:xfrm>
            <a:off x="3708400" y="836613"/>
            <a:ext cx="4032250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0991" name="Rectangle 42"/>
          <p:cNvSpPr>
            <a:spLocks noChangeArrowheads="1"/>
          </p:cNvSpPr>
          <p:nvPr/>
        </p:nvSpPr>
        <p:spPr bwMode="auto">
          <a:xfrm>
            <a:off x="3132138" y="2492375"/>
            <a:ext cx="4176712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53254" name="AutoShape 6">
            <a:hlinkClick r:id="" action="ppaction://noaction" highlightClick="1">
              <a:snd r:embed="rId6" name="chimes.wav"/>
            </a:hlinkClick>
          </p:cNvPr>
          <p:cNvSpPr>
            <a:spLocks noChangeArrowheads="1"/>
          </p:cNvSpPr>
          <p:nvPr/>
        </p:nvSpPr>
        <p:spPr bwMode="auto">
          <a:xfrm>
            <a:off x="3203575" y="2636838"/>
            <a:ext cx="647700" cy="503237"/>
          </a:xfrm>
          <a:prstGeom prst="actionButtonForwardNex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53291" name="Rectangle 43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3995738" y="2492375"/>
            <a:ext cx="215900" cy="790575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53293" name="Rectangle 45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4572000" y="2492375"/>
            <a:ext cx="215900" cy="790575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53294" name="Rectangle 46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5003800" y="2492375"/>
            <a:ext cx="215900" cy="790575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53295" name="Rectangle 47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5435600" y="2492375"/>
            <a:ext cx="215900" cy="790575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53296" name="Rectangle 48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5867400" y="2492375"/>
            <a:ext cx="215900" cy="790575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53297" name="Rectangle 49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6300788" y="2492375"/>
            <a:ext cx="215900" cy="790575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53298" name="Rectangle 50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6732588" y="2492375"/>
            <a:ext cx="215900" cy="790575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53300" name="Text Box 52"/>
          <p:cNvSpPr txBox="1">
            <a:spLocks noChangeArrowheads="1"/>
          </p:cNvSpPr>
          <p:nvPr/>
        </p:nvSpPr>
        <p:spPr bwMode="auto">
          <a:xfrm>
            <a:off x="3419475" y="1844675"/>
            <a:ext cx="34575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/>
              <a:t>Még vissza is kell jutnod...</a:t>
            </a:r>
          </a:p>
        </p:txBody>
      </p:sp>
      <p:sp>
        <p:nvSpPr>
          <p:cNvPr id="41001" name="AutoShape 53"/>
          <p:cNvSpPr>
            <a:spLocks noChangeArrowheads="1"/>
          </p:cNvSpPr>
          <p:nvPr/>
        </p:nvSpPr>
        <p:spPr bwMode="auto">
          <a:xfrm>
            <a:off x="7164388" y="2276475"/>
            <a:ext cx="360362" cy="1152525"/>
          </a:xfrm>
          <a:prstGeom prst="upDownArrow">
            <a:avLst>
              <a:gd name="adj1" fmla="val 50000"/>
              <a:gd name="adj2" fmla="val 63965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1002" name="Text Box 54"/>
          <p:cNvSpPr txBox="1">
            <a:spLocks noChangeArrowheads="1"/>
          </p:cNvSpPr>
          <p:nvPr/>
        </p:nvSpPr>
        <p:spPr bwMode="auto">
          <a:xfrm>
            <a:off x="7667625" y="3284538"/>
            <a:ext cx="14763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/>
              <a:t>A választás a tiéd…</a:t>
            </a:r>
          </a:p>
        </p:txBody>
      </p:sp>
      <p:sp>
        <p:nvSpPr>
          <p:cNvPr id="41003" name="Rectangle 55"/>
          <p:cNvSpPr>
            <a:spLocks noChangeArrowheads="1"/>
          </p:cNvSpPr>
          <p:nvPr/>
        </p:nvSpPr>
        <p:spPr bwMode="auto">
          <a:xfrm>
            <a:off x="8604250" y="404813"/>
            <a:ext cx="215900" cy="2159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C</a:t>
            </a:r>
          </a:p>
        </p:txBody>
      </p:sp>
      <p:sp>
        <p:nvSpPr>
          <p:cNvPr id="41004" name="Szövegdoboz 45"/>
          <p:cNvSpPr txBox="1">
            <a:spLocks noChangeArrowheads="1"/>
          </p:cNvSpPr>
          <p:nvPr/>
        </p:nvSpPr>
        <p:spPr bwMode="auto">
          <a:xfrm>
            <a:off x="250825" y="115888"/>
            <a:ext cx="28813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/>
              <a:t>9. pálya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94444E-6 2.59259E-6 L 6.94444E-6 0.10509 " pathEditMode="relative" ptsTypes="AA">
                                      <p:cBhvr>
                                        <p:cTn id="6" dur="500" fill="hold"/>
                                        <p:tgtEl>
                                          <p:spTgt spid="532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94444E-6 2.59259E-6 L 6.94444E-6 0.10509 " pathEditMode="relative" ptsTypes="AA">
                                      <p:cBhvr>
                                        <p:cTn id="8" dur="1000" fill="hold"/>
                                        <p:tgtEl>
                                          <p:spTgt spid="532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94444E-6 2.59259E-6 L 6.94444E-6 0.10509 " pathEditMode="relative" ptsTypes="AA">
                                      <p:cBhvr>
                                        <p:cTn id="10" dur="1500" fill="hold"/>
                                        <p:tgtEl>
                                          <p:spTgt spid="532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94444E-6 2.59259E-6 L 6.94444E-6 0.10509 " pathEditMode="relative" ptsTypes="AA">
                                      <p:cBhvr>
                                        <p:cTn id="12" dur="2000" fill="hold"/>
                                        <p:tgtEl>
                                          <p:spTgt spid="532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94444E-6 2.59259E-6 L 6.94444E-6 0.10509 " pathEditMode="relative" ptsTypes="AA">
                                      <p:cBhvr>
                                        <p:cTn id="14" dur="2500" fill="hold"/>
                                        <p:tgtEl>
                                          <p:spTgt spid="532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94444E-6 2.59259E-6 L 6.94444E-6 0.10509 " pathEditMode="relative" ptsTypes="AA">
                                      <p:cBhvr>
                                        <p:cTn id="16" dur="3000" fill="hold"/>
                                        <p:tgtEl>
                                          <p:spTgt spid="532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94444E-6 2.59259E-6 L 6.94444E-6 0.10509 " pathEditMode="relative" ptsTypes="AA">
                                      <p:cBhvr>
                                        <p:cTn id="18" dur="5000" fill="hold"/>
                                        <p:tgtEl>
                                          <p:spTgt spid="532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32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 nodeType="clickPar">
                      <p:stCondLst>
                        <p:cond delay="0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53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00"/>
                                        <p:tgtEl>
                                          <p:spTgt spid="53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254"/>
                  </p:tgtEl>
                </p:cond>
              </p:nextCondLst>
            </p:seq>
          </p:childTnLst>
        </p:cTn>
      </p:par>
    </p:tnLst>
    <p:bldLst>
      <p:bldP spid="53289" grpId="0" animBg="1"/>
      <p:bldP spid="53291" grpId="0" animBg="1"/>
      <p:bldP spid="53293" grpId="0" animBg="1"/>
      <p:bldP spid="53294" grpId="0" animBg="1"/>
      <p:bldP spid="53295" grpId="0" animBg="1"/>
      <p:bldP spid="53296" grpId="0" animBg="1"/>
      <p:bldP spid="53297" grpId="0" animBg="1"/>
      <p:bldP spid="53298" grpId="0" animBg="1"/>
      <p:bldP spid="53300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2" name="Rectangl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4572000" y="2708275"/>
            <a:ext cx="287338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4</a:t>
            </a: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10. pálya</a:t>
            </a:r>
          </a:p>
        </p:txBody>
      </p:sp>
      <p:sp>
        <p:nvSpPr>
          <p:cNvPr id="41987" name="Oval 4"/>
          <p:cNvSpPr>
            <a:spLocks noChangeArrowheads="1"/>
          </p:cNvSpPr>
          <p:nvPr/>
        </p:nvSpPr>
        <p:spPr bwMode="auto">
          <a:xfrm>
            <a:off x="7524750" y="4292600"/>
            <a:ext cx="1368425" cy="6477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Ellenőrző</a:t>
            </a:r>
            <a:br>
              <a:rPr lang="hu-HU"/>
            </a:br>
            <a:r>
              <a:rPr lang="hu-HU"/>
              <a:t>pont</a:t>
            </a:r>
          </a:p>
        </p:txBody>
      </p:sp>
      <p:sp>
        <p:nvSpPr>
          <p:cNvPr id="41988" name="Rectangle 5"/>
          <p:cNvSpPr>
            <a:spLocks noChangeArrowheads="1"/>
          </p:cNvSpPr>
          <p:nvPr/>
        </p:nvSpPr>
        <p:spPr bwMode="auto">
          <a:xfrm>
            <a:off x="395288" y="476250"/>
            <a:ext cx="863600" cy="863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Start</a:t>
            </a:r>
          </a:p>
        </p:txBody>
      </p:sp>
      <p:sp>
        <p:nvSpPr>
          <p:cNvPr id="41989" name="Rectangl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628900" y="2708275"/>
            <a:ext cx="287338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1</a:t>
            </a:r>
          </a:p>
        </p:txBody>
      </p:sp>
      <p:sp>
        <p:nvSpPr>
          <p:cNvPr id="41990" name="Rectangl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276600" y="2708275"/>
            <a:ext cx="287338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2</a:t>
            </a:r>
          </a:p>
        </p:txBody>
      </p:sp>
      <p:sp>
        <p:nvSpPr>
          <p:cNvPr id="41991" name="Rectangle 8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924300" y="2708275"/>
            <a:ext cx="287338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3</a:t>
            </a:r>
          </a:p>
        </p:txBody>
      </p:sp>
      <p:sp>
        <p:nvSpPr>
          <p:cNvPr id="41993" name="Rectangle 10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5148263" y="2708275"/>
            <a:ext cx="287337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5</a:t>
            </a:r>
          </a:p>
        </p:txBody>
      </p:sp>
      <p:sp>
        <p:nvSpPr>
          <p:cNvPr id="41994" name="Line 11"/>
          <p:cNvSpPr>
            <a:spLocks noChangeShapeType="1"/>
          </p:cNvSpPr>
          <p:nvPr/>
        </p:nvSpPr>
        <p:spPr bwMode="auto">
          <a:xfrm>
            <a:off x="2916238" y="2852738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1995" name="Line 12"/>
          <p:cNvSpPr>
            <a:spLocks noChangeShapeType="1"/>
          </p:cNvSpPr>
          <p:nvPr/>
        </p:nvSpPr>
        <p:spPr bwMode="auto">
          <a:xfrm>
            <a:off x="3565525" y="2852738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1996" name="Line 13"/>
          <p:cNvSpPr>
            <a:spLocks noChangeShapeType="1"/>
          </p:cNvSpPr>
          <p:nvPr/>
        </p:nvSpPr>
        <p:spPr bwMode="auto">
          <a:xfrm>
            <a:off x="4213225" y="2852738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1997" name="Line 14"/>
          <p:cNvSpPr>
            <a:spLocks noChangeShapeType="1"/>
          </p:cNvSpPr>
          <p:nvPr/>
        </p:nvSpPr>
        <p:spPr bwMode="auto">
          <a:xfrm>
            <a:off x="4860925" y="2852738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1998" name="Rectangle 15"/>
          <p:cNvSpPr>
            <a:spLocks noChangeArrowheads="1"/>
          </p:cNvSpPr>
          <p:nvPr/>
        </p:nvSpPr>
        <p:spPr bwMode="auto">
          <a:xfrm>
            <a:off x="2628900" y="3213100"/>
            <a:ext cx="287338" cy="2889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10</a:t>
            </a:r>
          </a:p>
        </p:txBody>
      </p:sp>
      <p:sp>
        <p:nvSpPr>
          <p:cNvPr id="41999" name="Rectangle 1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276600" y="3213100"/>
            <a:ext cx="287338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9</a:t>
            </a:r>
          </a:p>
        </p:txBody>
      </p:sp>
      <p:sp>
        <p:nvSpPr>
          <p:cNvPr id="42000" name="Rectangle 17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924300" y="3213100"/>
            <a:ext cx="287338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8</a:t>
            </a:r>
          </a:p>
        </p:txBody>
      </p:sp>
      <p:sp>
        <p:nvSpPr>
          <p:cNvPr id="42001" name="Rectangle 18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572000" y="3213100"/>
            <a:ext cx="287338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7</a:t>
            </a:r>
          </a:p>
        </p:txBody>
      </p:sp>
      <p:sp>
        <p:nvSpPr>
          <p:cNvPr id="42002" name="Rectangle 19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5148263" y="3213100"/>
            <a:ext cx="287337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6</a:t>
            </a:r>
          </a:p>
        </p:txBody>
      </p:sp>
      <p:sp>
        <p:nvSpPr>
          <p:cNvPr id="42003" name="Line 20"/>
          <p:cNvSpPr>
            <a:spLocks noChangeShapeType="1"/>
          </p:cNvSpPr>
          <p:nvPr/>
        </p:nvSpPr>
        <p:spPr bwMode="auto">
          <a:xfrm>
            <a:off x="2916238" y="3357563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2004" name="Line 21"/>
          <p:cNvSpPr>
            <a:spLocks noChangeShapeType="1"/>
          </p:cNvSpPr>
          <p:nvPr/>
        </p:nvSpPr>
        <p:spPr bwMode="auto">
          <a:xfrm>
            <a:off x="3565525" y="3357563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2005" name="Line 22"/>
          <p:cNvSpPr>
            <a:spLocks noChangeShapeType="1"/>
          </p:cNvSpPr>
          <p:nvPr/>
        </p:nvSpPr>
        <p:spPr bwMode="auto">
          <a:xfrm>
            <a:off x="4213225" y="3357563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2006" name="Line 23"/>
          <p:cNvSpPr>
            <a:spLocks noChangeShapeType="1"/>
          </p:cNvSpPr>
          <p:nvPr/>
        </p:nvSpPr>
        <p:spPr bwMode="auto">
          <a:xfrm>
            <a:off x="4860925" y="3357563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2007" name="Rectangle 24"/>
          <p:cNvSpPr>
            <a:spLocks noChangeArrowheads="1"/>
          </p:cNvSpPr>
          <p:nvPr/>
        </p:nvSpPr>
        <p:spPr bwMode="auto">
          <a:xfrm>
            <a:off x="5724525" y="3213100"/>
            <a:ext cx="287338" cy="2889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2.</a:t>
            </a:r>
          </a:p>
        </p:txBody>
      </p:sp>
      <p:sp>
        <p:nvSpPr>
          <p:cNvPr id="42008" name="Rectangle 25"/>
          <p:cNvSpPr>
            <a:spLocks noChangeArrowheads="1"/>
          </p:cNvSpPr>
          <p:nvPr/>
        </p:nvSpPr>
        <p:spPr bwMode="auto">
          <a:xfrm>
            <a:off x="5724525" y="2708275"/>
            <a:ext cx="287338" cy="288925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1.</a:t>
            </a:r>
          </a:p>
        </p:txBody>
      </p:sp>
      <p:sp>
        <p:nvSpPr>
          <p:cNvPr id="42009" name="Line 26"/>
          <p:cNvSpPr>
            <a:spLocks noChangeShapeType="1"/>
          </p:cNvSpPr>
          <p:nvPr/>
        </p:nvSpPr>
        <p:spPr bwMode="auto">
          <a:xfrm flipV="1">
            <a:off x="5292725" y="29972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2010" name="Line 27"/>
          <p:cNvSpPr>
            <a:spLocks noChangeShapeType="1"/>
          </p:cNvSpPr>
          <p:nvPr/>
        </p:nvSpPr>
        <p:spPr bwMode="auto">
          <a:xfrm flipV="1">
            <a:off x="4213225" y="2997200"/>
            <a:ext cx="360363" cy="21590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2011" name="Freeform 28"/>
          <p:cNvSpPr>
            <a:spLocks/>
          </p:cNvSpPr>
          <p:nvPr/>
        </p:nvSpPr>
        <p:spPr bwMode="auto">
          <a:xfrm>
            <a:off x="2898775" y="3495675"/>
            <a:ext cx="1828800" cy="309563"/>
          </a:xfrm>
          <a:custGeom>
            <a:avLst/>
            <a:gdLst>
              <a:gd name="T0" fmla="*/ 2147483647 w 1152"/>
              <a:gd name="T1" fmla="*/ 2147483647 h 195"/>
              <a:gd name="T2" fmla="*/ 2147483647 w 1152"/>
              <a:gd name="T3" fmla="*/ 2147483647 h 195"/>
              <a:gd name="T4" fmla="*/ 2147483647 w 1152"/>
              <a:gd name="T5" fmla="*/ 2147483647 h 195"/>
              <a:gd name="T6" fmla="*/ 2147483647 w 1152"/>
              <a:gd name="T7" fmla="*/ 2147483647 h 195"/>
              <a:gd name="T8" fmla="*/ 2147483647 w 1152"/>
              <a:gd name="T9" fmla="*/ 2147483647 h 195"/>
              <a:gd name="T10" fmla="*/ 2147483647 w 1152"/>
              <a:gd name="T11" fmla="*/ 2147483647 h 195"/>
              <a:gd name="T12" fmla="*/ 2147483647 w 1152"/>
              <a:gd name="T13" fmla="*/ 2147483647 h 195"/>
              <a:gd name="T14" fmla="*/ 2147483647 w 1152"/>
              <a:gd name="T15" fmla="*/ 2147483647 h 195"/>
              <a:gd name="T16" fmla="*/ 0 w 1152"/>
              <a:gd name="T17" fmla="*/ 0 h 19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152"/>
              <a:gd name="T28" fmla="*/ 0 h 195"/>
              <a:gd name="T29" fmla="*/ 1152 w 1152"/>
              <a:gd name="T30" fmla="*/ 195 h 19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152" h="195">
                <a:moveTo>
                  <a:pt x="1152" y="9"/>
                </a:moveTo>
                <a:cubicBezTo>
                  <a:pt x="1098" y="63"/>
                  <a:pt x="1066" y="59"/>
                  <a:pt x="994" y="83"/>
                </a:cubicBezTo>
                <a:cubicBezTo>
                  <a:pt x="963" y="93"/>
                  <a:pt x="931" y="100"/>
                  <a:pt x="901" y="111"/>
                </a:cubicBezTo>
                <a:cubicBezTo>
                  <a:pt x="856" y="127"/>
                  <a:pt x="809" y="154"/>
                  <a:pt x="762" y="167"/>
                </a:cubicBezTo>
                <a:cubicBezTo>
                  <a:pt x="717" y="179"/>
                  <a:pt x="668" y="184"/>
                  <a:pt x="622" y="195"/>
                </a:cubicBezTo>
                <a:cubicBezTo>
                  <a:pt x="506" y="190"/>
                  <a:pt x="382" y="194"/>
                  <a:pt x="269" y="158"/>
                </a:cubicBezTo>
                <a:cubicBezTo>
                  <a:pt x="224" y="113"/>
                  <a:pt x="181" y="94"/>
                  <a:pt x="121" y="74"/>
                </a:cubicBezTo>
                <a:cubicBezTo>
                  <a:pt x="102" y="68"/>
                  <a:pt x="65" y="56"/>
                  <a:pt x="65" y="56"/>
                </a:cubicBezTo>
                <a:cubicBezTo>
                  <a:pt x="3" y="14"/>
                  <a:pt x="19" y="38"/>
                  <a:pt x="0" y="0"/>
                </a:cubicBezTo>
              </a:path>
            </a:pathLst>
          </a:custGeom>
          <a:noFill/>
          <a:ln w="95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2012" name="Szövegdoboz 28"/>
          <p:cNvSpPr txBox="1">
            <a:spLocks noChangeArrowheads="1"/>
          </p:cNvSpPr>
          <p:nvPr/>
        </p:nvSpPr>
        <p:spPr bwMode="auto">
          <a:xfrm>
            <a:off x="7523163" y="549275"/>
            <a:ext cx="11334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/>
              <a:t>Időkorlát:</a:t>
            </a:r>
          </a:p>
          <a:p>
            <a:pPr eaLnBrk="1" hangingPunct="1"/>
            <a:r>
              <a:rPr lang="hu-HU"/>
              <a:t>15 mp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3011" name="Rectangle 21"/>
          <p:cNvSpPr>
            <a:spLocks noChangeArrowheads="1"/>
          </p:cNvSpPr>
          <p:nvPr/>
        </p:nvSpPr>
        <p:spPr bwMode="auto">
          <a:xfrm>
            <a:off x="323850" y="404813"/>
            <a:ext cx="1008063" cy="59769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3012" name="Rectangle 5"/>
          <p:cNvSpPr>
            <a:spLocks noChangeArrowheads="1"/>
          </p:cNvSpPr>
          <p:nvPr/>
        </p:nvSpPr>
        <p:spPr bwMode="auto">
          <a:xfrm>
            <a:off x="395288" y="476250"/>
            <a:ext cx="863600" cy="863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Start</a:t>
            </a:r>
          </a:p>
        </p:txBody>
      </p:sp>
      <p:sp>
        <p:nvSpPr>
          <p:cNvPr id="43013" name="Rectangle 22"/>
          <p:cNvSpPr>
            <a:spLocks noChangeArrowheads="1"/>
          </p:cNvSpPr>
          <p:nvPr/>
        </p:nvSpPr>
        <p:spPr bwMode="auto">
          <a:xfrm>
            <a:off x="323850" y="5734050"/>
            <a:ext cx="3240088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3014" name="Rectangle 23"/>
          <p:cNvSpPr>
            <a:spLocks noChangeArrowheads="1"/>
          </p:cNvSpPr>
          <p:nvPr/>
        </p:nvSpPr>
        <p:spPr bwMode="auto">
          <a:xfrm>
            <a:off x="2916238" y="1412875"/>
            <a:ext cx="719137" cy="4968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3015" name="Rectangle 24"/>
          <p:cNvSpPr>
            <a:spLocks noChangeArrowheads="1"/>
          </p:cNvSpPr>
          <p:nvPr/>
        </p:nvSpPr>
        <p:spPr bwMode="auto">
          <a:xfrm>
            <a:off x="3203575" y="1341438"/>
            <a:ext cx="3097213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3016" name="Rectangle 25"/>
          <p:cNvSpPr>
            <a:spLocks noChangeArrowheads="1"/>
          </p:cNvSpPr>
          <p:nvPr/>
        </p:nvSpPr>
        <p:spPr bwMode="auto">
          <a:xfrm>
            <a:off x="6011863" y="1628775"/>
            <a:ext cx="865187" cy="48244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3017" name="Rectangle 26"/>
          <p:cNvSpPr>
            <a:spLocks noChangeArrowheads="1"/>
          </p:cNvSpPr>
          <p:nvPr/>
        </p:nvSpPr>
        <p:spPr bwMode="auto">
          <a:xfrm>
            <a:off x="5999163" y="5741988"/>
            <a:ext cx="3059112" cy="11239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3018" name="Rectangle 20">
            <a:hlinkHover r:id="rId4" action="ppaction://hlinksldjump"/>
          </p:cNvPr>
          <p:cNvSpPr>
            <a:spLocks noChangeArrowheads="1"/>
          </p:cNvSpPr>
          <p:nvPr/>
        </p:nvSpPr>
        <p:spPr bwMode="auto">
          <a:xfrm>
            <a:off x="8101013" y="5805488"/>
            <a:ext cx="863600" cy="863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Cél</a:t>
            </a:r>
          </a:p>
        </p:txBody>
      </p:sp>
      <p:sp>
        <p:nvSpPr>
          <p:cNvPr id="43019" name="Text Box 29"/>
          <p:cNvSpPr txBox="1">
            <a:spLocks noChangeArrowheads="1"/>
          </p:cNvSpPr>
          <p:nvPr/>
        </p:nvSpPr>
        <p:spPr bwMode="auto">
          <a:xfrm>
            <a:off x="3708400" y="2781300"/>
            <a:ext cx="237648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dirty="0"/>
              <a:t>A </a:t>
            </a:r>
            <a:r>
              <a:rPr lang="hu-HU" dirty="0" smtClean="0"/>
              <a:t>sorozat utolsó </a:t>
            </a:r>
            <a:r>
              <a:rPr lang="hu-HU" dirty="0"/>
              <a:t>pályájára értél!</a:t>
            </a:r>
          </a:p>
        </p:txBody>
      </p:sp>
      <p:sp>
        <p:nvSpPr>
          <p:cNvPr id="59449" name="AutoShape 57">
            <a:hlinkClick r:id="" action="ppaction://noaction" highlightClick="1">
              <a:snd r:embed="rId5" name="chimes.wav"/>
            </a:hlinkClick>
          </p:cNvPr>
          <p:cNvSpPr>
            <a:spLocks noChangeArrowheads="1"/>
          </p:cNvSpPr>
          <p:nvPr/>
        </p:nvSpPr>
        <p:spPr bwMode="auto">
          <a:xfrm>
            <a:off x="468313" y="1628775"/>
            <a:ext cx="647700" cy="503238"/>
          </a:xfrm>
          <a:prstGeom prst="actionButtonForwardNex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59450" name="Rectangle 58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2700338" y="5013325"/>
            <a:ext cx="1152525" cy="2159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59451" name="Rectangle 59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2627313" y="4365625"/>
            <a:ext cx="1152525" cy="2159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3023" name="Szövegdoboz 15"/>
          <p:cNvSpPr txBox="1">
            <a:spLocks noChangeArrowheads="1"/>
          </p:cNvSpPr>
          <p:nvPr/>
        </p:nvSpPr>
        <p:spPr bwMode="auto">
          <a:xfrm>
            <a:off x="3348038" y="185738"/>
            <a:ext cx="28797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dirty="0"/>
              <a:t>2. </a:t>
            </a:r>
            <a:r>
              <a:rPr lang="hu-HU" dirty="0" smtClean="0"/>
              <a:t>sorozat 10</a:t>
            </a:r>
            <a:r>
              <a:rPr lang="hu-HU" dirty="0"/>
              <a:t>. pálya </a:t>
            </a:r>
          </a:p>
        </p:txBody>
      </p:sp>
      <p:sp>
        <p:nvSpPr>
          <p:cNvPr id="2" name="Téglalap 1">
            <a:hlinkHover r:id="rId2" action="ppaction://hlinksldjump">
              <a:snd r:embed="rId3" name="laser.wav"/>
            </a:hlinkHover>
          </p:cNvPr>
          <p:cNvSpPr/>
          <p:nvPr/>
        </p:nvSpPr>
        <p:spPr>
          <a:xfrm>
            <a:off x="6334125" y="2132013"/>
            <a:ext cx="288925" cy="360203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18" name="Téglalap 17">
            <a:hlinkHover r:id="rId2" action="ppaction://hlinksldjump">
              <a:snd r:embed="rId3" name="laser.wav"/>
            </a:hlinkHover>
          </p:cNvPr>
          <p:cNvSpPr/>
          <p:nvPr/>
        </p:nvSpPr>
        <p:spPr>
          <a:xfrm>
            <a:off x="250825" y="3589338"/>
            <a:ext cx="720725" cy="78422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19" name="Téglalap 18">
            <a:hlinkHover r:id="rId2" action="ppaction://hlinksldjump">
              <a:snd r:embed="rId3" name="laser.wav"/>
            </a:hlinkHover>
          </p:cNvPr>
          <p:cNvSpPr/>
          <p:nvPr/>
        </p:nvSpPr>
        <p:spPr>
          <a:xfrm>
            <a:off x="654050" y="4916488"/>
            <a:ext cx="720725" cy="78422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20" name="Téglalap 19">
            <a:hlinkHover r:id="rId2" action="ppaction://hlinksldjump">
              <a:snd r:embed="rId3" name="laser.wav"/>
            </a:hlinkHover>
          </p:cNvPr>
          <p:cNvSpPr/>
          <p:nvPr/>
        </p:nvSpPr>
        <p:spPr>
          <a:xfrm>
            <a:off x="2819400" y="947738"/>
            <a:ext cx="3514725" cy="68103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21" name="Oval 33"/>
          <p:cNvSpPr>
            <a:spLocks noChangeArrowheads="1"/>
          </p:cNvSpPr>
          <p:nvPr/>
        </p:nvSpPr>
        <p:spPr bwMode="auto">
          <a:xfrm>
            <a:off x="7667625" y="252413"/>
            <a:ext cx="1081088" cy="10795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</p:spTree>
  </p:cSld>
  <p:clrMapOvr>
    <a:masterClrMapping/>
  </p:clrMapOvr>
  <p:transition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15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94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after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19" presetID="1" presetClass="entr" presetSubtype="0" fill="hold" grpId="1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449"/>
                  </p:tgtEl>
                </p:cond>
              </p:nextCondLst>
            </p:seq>
          </p:childTnLst>
        </p:cTn>
      </p:par>
    </p:tnLst>
    <p:bldLst>
      <p:bldP spid="59450" grpId="0" animBg="1"/>
      <p:bldP spid="59450" grpId="1" animBg="1"/>
      <p:bldP spid="59451" grpId="0" animBg="1"/>
      <p:bldP spid="59451" grpId="1" animBg="1"/>
      <p:bldP spid="21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Lejárt az idő!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u-HU" smtClean="0"/>
              <a:t>Próbáld újra!</a:t>
            </a:r>
          </a:p>
          <a:p>
            <a:pPr eaLnBrk="1" hangingPunct="1">
              <a:buFontTx/>
              <a:buNone/>
            </a:pPr>
            <a:endParaRPr lang="hu-HU" smtClean="0"/>
          </a:p>
        </p:txBody>
      </p:sp>
      <p:sp>
        <p:nvSpPr>
          <p:cNvPr id="44036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476375" y="3429000"/>
            <a:ext cx="3024188" cy="720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hu-HU" sz="3600">
                <a:sym typeface="Wingdings" pitchFamily="2" charset="2"/>
              </a:rPr>
              <a:t>Újrakezdés</a:t>
            </a:r>
          </a:p>
        </p:txBody>
      </p:sp>
      <p:sp>
        <p:nvSpPr>
          <p:cNvPr id="44037" name="Rectangl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411413" y="4652963"/>
            <a:ext cx="1511300" cy="5048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Kilépés</a:t>
            </a:r>
          </a:p>
        </p:txBody>
      </p:sp>
    </p:spTree>
  </p:cSld>
  <p:clrMapOvr>
    <a:masterClrMapping/>
  </p:clrMapOvr>
  <p:transition advClick="0"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dirty="0" smtClean="0"/>
              <a:t>2. sorozat kész!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u-HU" dirty="0" smtClean="0"/>
              <a:t>Ügyes vagy! Megcsináltad a második sorozatot is! </a:t>
            </a:r>
          </a:p>
          <a:p>
            <a:pPr eaLnBrk="1" hangingPunct="1"/>
            <a:r>
              <a:rPr lang="hu-HU" dirty="0" smtClean="0"/>
              <a:t>Ezzel kinyitottál egy új funkciót: </a:t>
            </a:r>
            <a:r>
              <a:rPr lang="hu-HU" dirty="0" smtClean="0">
                <a:hlinkClick r:id="rId3" action="ppaction://hlinksldjump"/>
              </a:rPr>
              <a:t>Verziókövetés</a:t>
            </a:r>
            <a:endParaRPr lang="hu-HU" dirty="0" smtClean="0"/>
          </a:p>
          <a:p>
            <a:pPr eaLnBrk="1" hangingPunct="1"/>
            <a:r>
              <a:rPr lang="hu-HU" dirty="0" smtClean="0"/>
              <a:t>Ha akarod, nézd meg most, ha nem akarod, menj tovább a 3. sorozatra.</a:t>
            </a:r>
          </a:p>
        </p:txBody>
      </p:sp>
      <p:sp>
        <p:nvSpPr>
          <p:cNvPr id="45061" name="AutoShape 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971550" y="5445125"/>
            <a:ext cx="2052638" cy="8636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hu-HU" sz="2000" dirty="0" smtClean="0"/>
              <a:t>Sorozat</a:t>
            </a:r>
            <a:endParaRPr lang="hu-HU" sz="2000" dirty="0"/>
          </a:p>
          <a:p>
            <a:pPr algn="ctr"/>
            <a:r>
              <a:rPr lang="hu-HU" sz="2000" dirty="0"/>
              <a:t>újrajátszása</a:t>
            </a:r>
          </a:p>
        </p:txBody>
      </p:sp>
      <p:sp>
        <p:nvSpPr>
          <p:cNvPr id="45062" name="AutoShape 6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51275" y="5445125"/>
            <a:ext cx="2052638" cy="863600"/>
          </a:xfrm>
          <a:prstGeom prst="actionButtonBlank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hu-HU" sz="2000"/>
              <a:t>Tovább</a:t>
            </a:r>
          </a:p>
        </p:txBody>
      </p:sp>
      <p:sp>
        <p:nvSpPr>
          <p:cNvPr id="45063" name="AutoShape 7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659563" y="5445125"/>
            <a:ext cx="2052637" cy="8636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hu-HU" sz="2000"/>
              <a:t>Kilépés</a:t>
            </a:r>
          </a:p>
        </p:txBody>
      </p:sp>
    </p:spTree>
  </p:cSld>
  <p:clrMapOvr>
    <a:masterClrMapping/>
  </p:clrMapOvr>
  <p:transition advClick="0"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332038"/>
            <a:ext cx="9309100" cy="45259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hu-HU" sz="8000" dirty="0" smtClean="0"/>
              <a:t>3. sorozat</a:t>
            </a:r>
          </a:p>
        </p:txBody>
      </p:sp>
      <p:sp>
        <p:nvSpPr>
          <p:cNvPr id="46084" name="Rectangle 4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635375" y="4724400"/>
            <a:ext cx="1511300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Indul</a:t>
            </a: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7812088" y="188913"/>
            <a:ext cx="1079500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 dirty="0"/>
              <a:t>Jelszó:</a:t>
            </a:r>
          </a:p>
          <a:p>
            <a:pPr algn="ctr"/>
            <a:r>
              <a:rPr lang="hu-HU" dirty="0" smtClean="0"/>
              <a:t>xpr44</a:t>
            </a:r>
            <a:endParaRPr lang="hu-HU" dirty="0"/>
          </a:p>
        </p:txBody>
      </p:sp>
      <p:sp>
        <p:nvSpPr>
          <p:cNvPr id="46086" name="Rectangle 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635375" y="5876925"/>
            <a:ext cx="151130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Vissza</a:t>
            </a:r>
          </a:p>
        </p:txBody>
      </p:sp>
      <p:sp>
        <p:nvSpPr>
          <p:cNvPr id="46087" name="Rectangl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23850" y="169863"/>
            <a:ext cx="1511300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Verziókövetés</a:t>
            </a:r>
          </a:p>
        </p:txBody>
      </p:sp>
      <p:sp>
        <p:nvSpPr>
          <p:cNvPr id="2" name="Szövegdoboz 1"/>
          <p:cNvSpPr txBox="1"/>
          <p:nvPr/>
        </p:nvSpPr>
        <p:spPr>
          <a:xfrm>
            <a:off x="6012160" y="1196752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Írd fel!</a:t>
            </a:r>
            <a:endParaRPr lang="hu-HU" dirty="0"/>
          </a:p>
        </p:txBody>
      </p:sp>
      <p:cxnSp>
        <p:nvCxnSpPr>
          <p:cNvPr id="4" name="Egyenes összekötő nyíllal 3"/>
          <p:cNvCxnSpPr/>
          <p:nvPr/>
        </p:nvCxnSpPr>
        <p:spPr>
          <a:xfrm flipV="1">
            <a:off x="6732240" y="764704"/>
            <a:ext cx="1008112" cy="36004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11. pálya</a:t>
            </a:r>
          </a:p>
        </p:txBody>
      </p:sp>
      <p:sp>
        <p:nvSpPr>
          <p:cNvPr id="47107" name="Oval 7"/>
          <p:cNvSpPr>
            <a:spLocks noChangeArrowheads="1"/>
          </p:cNvSpPr>
          <p:nvPr/>
        </p:nvSpPr>
        <p:spPr bwMode="auto">
          <a:xfrm>
            <a:off x="7596188" y="4724400"/>
            <a:ext cx="1368425" cy="6477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Ellenőrző</a:t>
            </a:r>
            <a:br>
              <a:rPr lang="hu-HU"/>
            </a:br>
            <a:r>
              <a:rPr lang="hu-HU"/>
              <a:t>pont</a:t>
            </a:r>
          </a:p>
        </p:txBody>
      </p:sp>
      <p:sp>
        <p:nvSpPr>
          <p:cNvPr id="47108" name="Szövegdoboz 27"/>
          <p:cNvSpPr txBox="1">
            <a:spLocks noChangeArrowheads="1"/>
          </p:cNvSpPr>
          <p:nvPr/>
        </p:nvSpPr>
        <p:spPr bwMode="auto">
          <a:xfrm>
            <a:off x="7523163" y="549275"/>
            <a:ext cx="11334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/>
              <a:t>Időkorlát:</a:t>
            </a:r>
          </a:p>
          <a:p>
            <a:pPr eaLnBrk="1" hangingPunct="1"/>
            <a:r>
              <a:rPr lang="hu-HU"/>
              <a:t>5 mp</a:t>
            </a:r>
          </a:p>
        </p:txBody>
      </p:sp>
      <p:sp>
        <p:nvSpPr>
          <p:cNvPr id="47109" name="Rectangle 19"/>
          <p:cNvSpPr>
            <a:spLocks noChangeArrowheads="1"/>
          </p:cNvSpPr>
          <p:nvPr/>
        </p:nvSpPr>
        <p:spPr bwMode="auto">
          <a:xfrm>
            <a:off x="4284663" y="3984625"/>
            <a:ext cx="287337" cy="2889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11</a:t>
            </a:r>
          </a:p>
        </p:txBody>
      </p:sp>
      <p:sp>
        <p:nvSpPr>
          <p:cNvPr id="47110" name="Rectangle 5"/>
          <p:cNvSpPr>
            <a:spLocks noChangeArrowheads="1"/>
          </p:cNvSpPr>
          <p:nvPr/>
        </p:nvSpPr>
        <p:spPr bwMode="auto">
          <a:xfrm>
            <a:off x="395288" y="476250"/>
            <a:ext cx="863600" cy="863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Start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8131" name="Rectangle 21"/>
          <p:cNvSpPr>
            <a:spLocks noChangeArrowheads="1"/>
          </p:cNvSpPr>
          <p:nvPr/>
        </p:nvSpPr>
        <p:spPr bwMode="auto">
          <a:xfrm>
            <a:off x="323850" y="404813"/>
            <a:ext cx="1008063" cy="59769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8132" name="Rectangle 5"/>
          <p:cNvSpPr>
            <a:spLocks noChangeArrowheads="1"/>
          </p:cNvSpPr>
          <p:nvPr/>
        </p:nvSpPr>
        <p:spPr bwMode="auto">
          <a:xfrm>
            <a:off x="395288" y="476250"/>
            <a:ext cx="863600" cy="863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Start</a:t>
            </a:r>
          </a:p>
        </p:txBody>
      </p:sp>
      <p:sp>
        <p:nvSpPr>
          <p:cNvPr id="48133" name="Rectangle 58">
            <a:hlinkHover r:id="rId4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2700338" y="5013325"/>
            <a:ext cx="1152525" cy="2159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8134" name="Rectangle 59">
            <a:hlinkHover r:id="rId4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2627313" y="4365625"/>
            <a:ext cx="1152525" cy="2159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8135" name="Szövegdoboz 15"/>
          <p:cNvSpPr txBox="1">
            <a:spLocks noChangeArrowheads="1"/>
          </p:cNvSpPr>
          <p:nvPr/>
        </p:nvSpPr>
        <p:spPr bwMode="auto">
          <a:xfrm>
            <a:off x="3348038" y="185738"/>
            <a:ext cx="28797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dirty="0"/>
              <a:t>3. </a:t>
            </a:r>
            <a:r>
              <a:rPr lang="hu-HU" dirty="0" smtClean="0"/>
              <a:t>sorozat 11</a:t>
            </a:r>
            <a:r>
              <a:rPr lang="hu-HU" dirty="0"/>
              <a:t>. pálya</a:t>
            </a:r>
          </a:p>
        </p:txBody>
      </p:sp>
      <p:sp>
        <p:nvSpPr>
          <p:cNvPr id="20" name="Téglalap 19">
            <a:hlinkHover r:id="rId4" action="ppaction://hlinksldjump">
              <a:snd r:embed="rId3" name="laser.wav"/>
            </a:hlinkHover>
          </p:cNvPr>
          <p:cNvSpPr/>
          <p:nvPr/>
        </p:nvSpPr>
        <p:spPr>
          <a:xfrm>
            <a:off x="3419475" y="1503363"/>
            <a:ext cx="1368425" cy="140176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u-HU" dirty="0">
                <a:solidFill>
                  <a:schemeClr val="tx1"/>
                </a:solidFill>
              </a:rPr>
              <a:t>Most már gyorsnak kell lenni!</a:t>
            </a:r>
          </a:p>
        </p:txBody>
      </p:sp>
      <p:sp>
        <p:nvSpPr>
          <p:cNvPr id="21" name="Oval 33"/>
          <p:cNvSpPr>
            <a:spLocks noChangeArrowheads="1"/>
          </p:cNvSpPr>
          <p:nvPr/>
        </p:nvSpPr>
        <p:spPr bwMode="auto">
          <a:xfrm>
            <a:off x="7667625" y="252413"/>
            <a:ext cx="1081088" cy="10795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8138" name="Rectangle 21"/>
          <p:cNvSpPr>
            <a:spLocks noChangeArrowheads="1"/>
          </p:cNvSpPr>
          <p:nvPr/>
        </p:nvSpPr>
        <p:spPr bwMode="auto">
          <a:xfrm>
            <a:off x="2700338" y="555625"/>
            <a:ext cx="2857500" cy="4953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8139" name="Rectangle 21"/>
          <p:cNvSpPr>
            <a:spLocks noChangeArrowheads="1"/>
          </p:cNvSpPr>
          <p:nvPr/>
        </p:nvSpPr>
        <p:spPr bwMode="auto">
          <a:xfrm>
            <a:off x="4962525" y="566738"/>
            <a:ext cx="595313" cy="5821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8140" name="Rectangle 21"/>
          <p:cNvSpPr>
            <a:spLocks noChangeArrowheads="1"/>
          </p:cNvSpPr>
          <p:nvPr/>
        </p:nvSpPr>
        <p:spPr bwMode="auto">
          <a:xfrm flipV="1">
            <a:off x="2646363" y="555625"/>
            <a:ext cx="557212" cy="55340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8141" name="Rectangle 21"/>
          <p:cNvSpPr>
            <a:spLocks noChangeArrowheads="1"/>
          </p:cNvSpPr>
          <p:nvPr/>
        </p:nvSpPr>
        <p:spPr bwMode="auto">
          <a:xfrm>
            <a:off x="684213" y="5892800"/>
            <a:ext cx="2519362" cy="4953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8142" name="Rectangle 21"/>
          <p:cNvSpPr>
            <a:spLocks noChangeArrowheads="1"/>
          </p:cNvSpPr>
          <p:nvPr/>
        </p:nvSpPr>
        <p:spPr bwMode="auto">
          <a:xfrm>
            <a:off x="5259388" y="5892800"/>
            <a:ext cx="2949575" cy="4953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8143" name="Rectangle 21"/>
          <p:cNvSpPr>
            <a:spLocks noChangeArrowheads="1"/>
          </p:cNvSpPr>
          <p:nvPr/>
        </p:nvSpPr>
        <p:spPr bwMode="auto">
          <a:xfrm>
            <a:off x="7816850" y="2484438"/>
            <a:ext cx="671513" cy="39036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8144" name="Rectangle 20">
            <a:hlinkHover r:id="rId5" action="ppaction://hlinksldjump"/>
          </p:cNvPr>
          <p:cNvSpPr>
            <a:spLocks noChangeArrowheads="1"/>
          </p:cNvSpPr>
          <p:nvPr/>
        </p:nvSpPr>
        <p:spPr bwMode="auto">
          <a:xfrm>
            <a:off x="7721600" y="1773238"/>
            <a:ext cx="863600" cy="863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Cél</a:t>
            </a:r>
          </a:p>
        </p:txBody>
      </p:sp>
      <p:sp>
        <p:nvSpPr>
          <p:cNvPr id="18" name="Rectangle 21"/>
          <p:cNvSpPr>
            <a:spLocks noChangeArrowheads="1"/>
          </p:cNvSpPr>
          <p:nvPr/>
        </p:nvSpPr>
        <p:spPr bwMode="auto">
          <a:xfrm>
            <a:off x="3782898" y="5425850"/>
            <a:ext cx="1182687" cy="24765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7" name="AutoShape 30">
            <a:hlinkClick r:id="rId6" action="ppaction://hlinksldjump" highlightClick="1">
              <a:snd r:embed="rId7" name="chimes.wav"/>
            </a:hlinkClick>
          </p:cNvPr>
          <p:cNvSpPr>
            <a:spLocks noChangeArrowheads="1"/>
          </p:cNvSpPr>
          <p:nvPr/>
        </p:nvSpPr>
        <p:spPr bwMode="auto">
          <a:xfrm>
            <a:off x="3815555" y="5203712"/>
            <a:ext cx="576263" cy="503238"/>
          </a:xfrm>
          <a:prstGeom prst="actionButtonReturn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hu-HU"/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mph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>
                                        <p:cTn id="1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21" grpId="0" animBg="1"/>
      <p:bldP spid="17" grpId="1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Lejárt az idő!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u-HU" smtClean="0"/>
              <a:t>Próbáld újra!</a:t>
            </a:r>
          </a:p>
          <a:p>
            <a:pPr eaLnBrk="1" hangingPunct="1">
              <a:buFontTx/>
              <a:buNone/>
            </a:pPr>
            <a:endParaRPr lang="hu-HU" smtClean="0"/>
          </a:p>
        </p:txBody>
      </p:sp>
      <p:sp>
        <p:nvSpPr>
          <p:cNvPr id="49156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476375" y="3429000"/>
            <a:ext cx="3024188" cy="720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hu-HU" sz="3600">
                <a:sym typeface="Wingdings" pitchFamily="2" charset="2"/>
              </a:rPr>
              <a:t>Újrakezdés</a:t>
            </a:r>
          </a:p>
        </p:txBody>
      </p:sp>
      <p:sp>
        <p:nvSpPr>
          <p:cNvPr id="49157" name="Rectangl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411413" y="4652963"/>
            <a:ext cx="1511300" cy="5048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Kilépés</a:t>
            </a:r>
          </a:p>
        </p:txBody>
      </p:sp>
    </p:spTree>
  </p:cSld>
  <p:clrMapOvr>
    <a:masterClrMapping/>
  </p:clrMapOvr>
  <p:transition advClick="0"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4359275" y="4017963"/>
            <a:ext cx="287338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 dirty="0"/>
              <a:t>11</a:t>
            </a:r>
          </a:p>
        </p:txBody>
      </p:sp>
      <p:cxnSp>
        <p:nvCxnSpPr>
          <p:cNvPr id="41" name="Egyenes összekötő 40"/>
          <p:cNvCxnSpPr>
            <a:stCxn id="50178" idx="0"/>
            <a:endCxn id="50178" idx="0"/>
          </p:cNvCxnSpPr>
          <p:nvPr/>
        </p:nvCxnSpPr>
        <p:spPr>
          <a:xfrm>
            <a:off x="4503738" y="401796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gyenes összekötő nyíllal 42"/>
          <p:cNvCxnSpPr>
            <a:stCxn id="50178" idx="0"/>
          </p:cNvCxnSpPr>
          <p:nvPr/>
        </p:nvCxnSpPr>
        <p:spPr>
          <a:xfrm flipV="1">
            <a:off x="4503738" y="3657600"/>
            <a:ext cx="431800" cy="360363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gyenes összekötő nyíllal 44"/>
          <p:cNvCxnSpPr>
            <a:stCxn id="50178" idx="0"/>
          </p:cNvCxnSpPr>
          <p:nvPr/>
        </p:nvCxnSpPr>
        <p:spPr>
          <a:xfrm flipH="1" flipV="1">
            <a:off x="4106863" y="3657600"/>
            <a:ext cx="396875" cy="360363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82" name="Rectangle 1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963988" y="3346450"/>
            <a:ext cx="287337" cy="2889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 dirty="0"/>
              <a:t>12</a:t>
            </a:r>
          </a:p>
        </p:txBody>
      </p:sp>
      <p:sp>
        <p:nvSpPr>
          <p:cNvPr id="50183" name="Rectangle 1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791075" y="3355975"/>
            <a:ext cx="287338" cy="2889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13</a:t>
            </a:r>
          </a:p>
        </p:txBody>
      </p:sp>
      <p:sp>
        <p:nvSpPr>
          <p:cNvPr id="501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Elágazás</a:t>
            </a:r>
          </a:p>
        </p:txBody>
      </p:sp>
      <p:sp>
        <p:nvSpPr>
          <p:cNvPr id="50185" name="Szövegdoboz 48"/>
          <p:cNvSpPr txBox="1">
            <a:spLocks noChangeArrowheads="1"/>
          </p:cNvSpPr>
          <p:nvPr/>
        </p:nvSpPr>
        <p:spPr bwMode="auto">
          <a:xfrm>
            <a:off x="492125" y="1628775"/>
            <a:ext cx="85439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dirty="0"/>
              <a:t>Megcsináltad a 11. pályát. A 12. és 13. pályák közül elegendő egyet megcsinálnod. A 12. pálya inkább gyorsasági, a 13. pedig inkább ügyességi.</a:t>
            </a:r>
          </a:p>
          <a:p>
            <a:pPr eaLnBrk="1" hangingPunct="1"/>
            <a:r>
              <a:rPr lang="hu-HU" dirty="0"/>
              <a:t>Merre szeretnél menni?</a:t>
            </a:r>
          </a:p>
        </p:txBody>
      </p:sp>
      <p:sp>
        <p:nvSpPr>
          <p:cNvPr id="50" name="Téglalap 49">
            <a:hlinkClick r:id="rId3" action="ppaction://hlinksldjump"/>
          </p:cNvPr>
          <p:cNvSpPr/>
          <p:nvPr/>
        </p:nvSpPr>
        <p:spPr>
          <a:xfrm>
            <a:off x="1763713" y="5157788"/>
            <a:ext cx="1947862" cy="10080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u-HU" dirty="0">
                <a:solidFill>
                  <a:schemeClr val="tx1"/>
                </a:solidFill>
              </a:rPr>
              <a:t>A 12. pályára (gyorsasági)</a:t>
            </a:r>
          </a:p>
        </p:txBody>
      </p:sp>
      <p:sp>
        <p:nvSpPr>
          <p:cNvPr id="51" name="Téglalap 50">
            <a:hlinkClick r:id="rId4" action="ppaction://hlinksldjump"/>
          </p:cNvPr>
          <p:cNvSpPr/>
          <p:nvPr/>
        </p:nvSpPr>
        <p:spPr>
          <a:xfrm>
            <a:off x="5511800" y="5122863"/>
            <a:ext cx="1946275" cy="10080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u-HU" dirty="0">
                <a:solidFill>
                  <a:schemeClr val="tx1"/>
                </a:solidFill>
              </a:rPr>
              <a:t>A 13. pályára (ügyességi)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hu-HU" smtClean="0"/>
              <a:t>Játékszabályok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8675687" cy="4525962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hu-HU" sz="2000" smtClean="0"/>
              <a:t>A játék szabályai összefoglalva: maradj a kéken, kerülgesd a pirosakat, és siess a célba! Tehát kapsz pályákat, és igyekezned kell a starttól a célig eljutni, úgy, hogy csak kék területeket érintesz, és a pirosakat elkerülöd. Meg persze sietned kell, hogy időben beérj (az időt a fogyó kör jelzi).</a:t>
            </a:r>
          </a:p>
          <a:p>
            <a:pPr marL="609600" indent="-609600" eaLnBrk="1" hangingPunct="1">
              <a:buFontTx/>
              <a:buNone/>
            </a:pPr>
            <a:endParaRPr lang="hu-HU" sz="2000" smtClean="0"/>
          </a:p>
          <a:p>
            <a:pPr marL="609600" indent="-609600" eaLnBrk="1" hangingPunct="1">
              <a:buFontTx/>
              <a:buNone/>
            </a:pPr>
            <a:endParaRPr lang="hu-HU" sz="2000" smtClean="0"/>
          </a:p>
          <a:p>
            <a:pPr marL="609600" indent="-609600" eaLnBrk="1" hangingPunct="1">
              <a:buFontTx/>
              <a:buNone/>
            </a:pPr>
            <a:endParaRPr lang="hu-HU" sz="2000" smtClean="0"/>
          </a:p>
        </p:txBody>
      </p:sp>
      <p:sp>
        <p:nvSpPr>
          <p:cNvPr id="4100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987675" y="4652963"/>
            <a:ext cx="2879725" cy="13684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hu-HU" sz="4500">
                <a:sym typeface="Wingdings" pitchFamily="2" charset="2"/>
              </a:rPr>
              <a:t>Start</a:t>
            </a:r>
            <a:endParaRPr lang="hu-HU" sz="4500"/>
          </a:p>
        </p:txBody>
      </p:sp>
      <p:sp>
        <p:nvSpPr>
          <p:cNvPr id="4101" name="Rectangle 1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95288" y="5157788"/>
            <a:ext cx="2305050" cy="7191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>
                <a:sym typeface="Wingdings" pitchFamily="2" charset="2"/>
              </a:rPr>
              <a:t> Vissza a menübe</a:t>
            </a:r>
            <a:endParaRPr lang="hu-HU"/>
          </a:p>
        </p:txBody>
      </p:sp>
      <p:sp>
        <p:nvSpPr>
          <p:cNvPr id="4102" name="Rectangle 18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763713" y="2924175"/>
            <a:ext cx="2232025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Elemek leírása,</a:t>
            </a:r>
          </a:p>
          <a:p>
            <a:pPr algn="ctr"/>
            <a:r>
              <a:rPr lang="hu-HU"/>
              <a:t>bővebben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12. pálya</a:t>
            </a:r>
          </a:p>
        </p:txBody>
      </p:sp>
      <p:sp>
        <p:nvSpPr>
          <p:cNvPr id="51203" name="Rectangle 1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4359275" y="4017963"/>
            <a:ext cx="287338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11</a:t>
            </a:r>
          </a:p>
        </p:txBody>
      </p:sp>
      <p:cxnSp>
        <p:nvCxnSpPr>
          <p:cNvPr id="23" name="Egyenes összekötő 22"/>
          <p:cNvCxnSpPr>
            <a:stCxn id="51203" idx="0"/>
            <a:endCxn id="51203" idx="0"/>
          </p:cNvCxnSpPr>
          <p:nvPr/>
        </p:nvCxnSpPr>
        <p:spPr>
          <a:xfrm>
            <a:off x="4503738" y="4017963"/>
            <a:ext cx="0" cy="0"/>
          </a:xfrm>
          <a:prstGeom prst="line">
            <a:avLst/>
          </a:prstGeom>
          <a:ln>
            <a:solidFill>
              <a:schemeClr val="tx2">
                <a:alpha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nyíllal 23"/>
          <p:cNvCxnSpPr>
            <a:stCxn id="51203" idx="0"/>
          </p:cNvCxnSpPr>
          <p:nvPr/>
        </p:nvCxnSpPr>
        <p:spPr>
          <a:xfrm flipV="1">
            <a:off x="4503738" y="3657600"/>
            <a:ext cx="431800" cy="360363"/>
          </a:xfrm>
          <a:prstGeom prst="straightConnector1">
            <a:avLst/>
          </a:prstGeom>
          <a:ln>
            <a:solidFill>
              <a:schemeClr val="tx2">
                <a:alpha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gyenes összekötő nyíllal 24"/>
          <p:cNvCxnSpPr>
            <a:stCxn id="51203" idx="0"/>
          </p:cNvCxnSpPr>
          <p:nvPr/>
        </p:nvCxnSpPr>
        <p:spPr>
          <a:xfrm flipH="1" flipV="1">
            <a:off x="4106863" y="3657600"/>
            <a:ext cx="396875" cy="360363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07" name="Rectangle 19"/>
          <p:cNvSpPr>
            <a:spLocks noChangeArrowheads="1"/>
          </p:cNvSpPr>
          <p:nvPr/>
        </p:nvSpPr>
        <p:spPr bwMode="auto">
          <a:xfrm>
            <a:off x="3963988" y="3346450"/>
            <a:ext cx="287337" cy="2889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12</a:t>
            </a:r>
          </a:p>
        </p:txBody>
      </p:sp>
      <p:sp>
        <p:nvSpPr>
          <p:cNvPr id="27" name="Rectangle 19"/>
          <p:cNvSpPr>
            <a:spLocks noChangeArrowheads="1"/>
          </p:cNvSpPr>
          <p:nvPr/>
        </p:nvSpPr>
        <p:spPr bwMode="auto">
          <a:xfrm>
            <a:off x="4791075" y="3355975"/>
            <a:ext cx="287338" cy="288925"/>
          </a:xfrm>
          <a:prstGeom prst="rect">
            <a:avLst/>
          </a:prstGeom>
          <a:solidFill>
            <a:schemeClr val="accent1">
              <a:alpha val="10000"/>
            </a:schemeClr>
          </a:solidFill>
          <a:ln w="9525">
            <a:solidFill>
              <a:schemeClr val="tx2">
                <a:alpha val="1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hu-HU" dirty="0">
                <a:solidFill>
                  <a:schemeClr val="bg1">
                    <a:lumMod val="85000"/>
                  </a:schemeClr>
                </a:solidFill>
              </a:rPr>
              <a:t>13</a:t>
            </a:r>
          </a:p>
        </p:txBody>
      </p:sp>
      <p:sp>
        <p:nvSpPr>
          <p:cNvPr id="51209" name="Szövegdoboz 27"/>
          <p:cNvSpPr txBox="1">
            <a:spLocks noChangeArrowheads="1"/>
          </p:cNvSpPr>
          <p:nvPr/>
        </p:nvSpPr>
        <p:spPr bwMode="auto">
          <a:xfrm>
            <a:off x="3662363" y="1466850"/>
            <a:ext cx="1968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/>
              <a:t>Gyorsasági pálya</a:t>
            </a:r>
          </a:p>
        </p:txBody>
      </p:sp>
      <p:sp>
        <p:nvSpPr>
          <p:cNvPr id="51210" name="Rectangle 5"/>
          <p:cNvSpPr>
            <a:spLocks noChangeArrowheads="1"/>
          </p:cNvSpPr>
          <p:nvPr/>
        </p:nvSpPr>
        <p:spPr bwMode="auto">
          <a:xfrm>
            <a:off x="6516688" y="2997200"/>
            <a:ext cx="863600" cy="863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Start</a:t>
            </a:r>
          </a:p>
        </p:txBody>
      </p:sp>
      <p:sp>
        <p:nvSpPr>
          <p:cNvPr id="51211" name="Szövegdoboz 27"/>
          <p:cNvSpPr txBox="1">
            <a:spLocks noChangeArrowheads="1"/>
          </p:cNvSpPr>
          <p:nvPr/>
        </p:nvSpPr>
        <p:spPr bwMode="auto">
          <a:xfrm>
            <a:off x="7523163" y="549275"/>
            <a:ext cx="11334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/>
              <a:t>Időkorlát:</a:t>
            </a:r>
          </a:p>
          <a:p>
            <a:pPr eaLnBrk="1" hangingPunct="1"/>
            <a:r>
              <a:rPr lang="hu-HU"/>
              <a:t>10 mp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smtClean="0"/>
          </a:p>
        </p:txBody>
      </p:sp>
      <p:sp>
        <p:nvSpPr>
          <p:cNvPr id="52227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smtClean="0"/>
          </a:p>
        </p:txBody>
      </p:sp>
      <p:sp>
        <p:nvSpPr>
          <p:cNvPr id="52228" name="Rectangle 2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52229" name="Szövegdoboz 15"/>
          <p:cNvSpPr txBox="1">
            <a:spLocks noChangeArrowheads="1"/>
          </p:cNvSpPr>
          <p:nvPr/>
        </p:nvSpPr>
        <p:spPr bwMode="auto">
          <a:xfrm>
            <a:off x="3348038" y="185738"/>
            <a:ext cx="28797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dirty="0"/>
              <a:t>3. </a:t>
            </a:r>
            <a:r>
              <a:rPr lang="hu-HU" dirty="0" smtClean="0"/>
              <a:t>sorozat 12</a:t>
            </a:r>
            <a:r>
              <a:rPr lang="hu-HU" dirty="0"/>
              <a:t>. pálya</a:t>
            </a:r>
          </a:p>
        </p:txBody>
      </p:sp>
      <p:sp>
        <p:nvSpPr>
          <p:cNvPr id="52230" name="Rectangle 21"/>
          <p:cNvSpPr>
            <a:spLocks noChangeArrowheads="1"/>
          </p:cNvSpPr>
          <p:nvPr/>
        </p:nvSpPr>
        <p:spPr bwMode="auto">
          <a:xfrm>
            <a:off x="1979613" y="3181350"/>
            <a:ext cx="4968875" cy="4953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52231" name="Rectangle 5"/>
          <p:cNvSpPr>
            <a:spLocks noChangeArrowheads="1"/>
          </p:cNvSpPr>
          <p:nvPr/>
        </p:nvSpPr>
        <p:spPr bwMode="auto">
          <a:xfrm>
            <a:off x="6516688" y="2997200"/>
            <a:ext cx="863600" cy="863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Start</a:t>
            </a:r>
          </a:p>
        </p:txBody>
      </p:sp>
      <p:sp>
        <p:nvSpPr>
          <p:cNvPr id="52232" name="Rectangle 21"/>
          <p:cNvSpPr>
            <a:spLocks noChangeArrowheads="1"/>
          </p:cNvSpPr>
          <p:nvPr/>
        </p:nvSpPr>
        <p:spPr bwMode="auto">
          <a:xfrm>
            <a:off x="3095625" y="1484313"/>
            <a:ext cx="504825" cy="4095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52233" name="Rectangle 21"/>
          <p:cNvSpPr>
            <a:spLocks noChangeArrowheads="1"/>
          </p:cNvSpPr>
          <p:nvPr/>
        </p:nvSpPr>
        <p:spPr bwMode="auto">
          <a:xfrm>
            <a:off x="5003800" y="1482725"/>
            <a:ext cx="504825" cy="4095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52234" name="Rectangle 21"/>
          <p:cNvSpPr>
            <a:spLocks noChangeArrowheads="1"/>
          </p:cNvSpPr>
          <p:nvPr/>
        </p:nvSpPr>
        <p:spPr bwMode="auto">
          <a:xfrm>
            <a:off x="1476375" y="1482725"/>
            <a:ext cx="503238" cy="4095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2" name="Rectangle 21"/>
          <p:cNvSpPr>
            <a:spLocks noChangeArrowheads="1"/>
          </p:cNvSpPr>
          <p:nvPr/>
        </p:nvSpPr>
        <p:spPr bwMode="auto">
          <a:xfrm>
            <a:off x="5003800" y="5527675"/>
            <a:ext cx="931863" cy="11414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3" name="Rectangle 21"/>
          <p:cNvSpPr>
            <a:spLocks noChangeArrowheads="1"/>
          </p:cNvSpPr>
          <p:nvPr/>
        </p:nvSpPr>
        <p:spPr bwMode="auto">
          <a:xfrm>
            <a:off x="5934075" y="5527675"/>
            <a:ext cx="931863" cy="11414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4" name="Rectangle 21"/>
          <p:cNvSpPr>
            <a:spLocks noChangeArrowheads="1"/>
          </p:cNvSpPr>
          <p:nvPr/>
        </p:nvSpPr>
        <p:spPr bwMode="auto">
          <a:xfrm>
            <a:off x="6732588" y="5527675"/>
            <a:ext cx="931862" cy="11414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5" name="Rectangle 21"/>
          <p:cNvSpPr>
            <a:spLocks noChangeArrowheads="1"/>
          </p:cNvSpPr>
          <p:nvPr/>
        </p:nvSpPr>
        <p:spPr bwMode="auto">
          <a:xfrm>
            <a:off x="7512050" y="5530850"/>
            <a:ext cx="931863" cy="11414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6" name="Rectangle 21"/>
          <p:cNvSpPr>
            <a:spLocks noChangeArrowheads="1"/>
          </p:cNvSpPr>
          <p:nvPr/>
        </p:nvSpPr>
        <p:spPr bwMode="auto">
          <a:xfrm>
            <a:off x="7908925" y="4064000"/>
            <a:ext cx="931863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7" name="Rectangle 21"/>
          <p:cNvSpPr>
            <a:spLocks noChangeArrowheads="1"/>
          </p:cNvSpPr>
          <p:nvPr/>
        </p:nvSpPr>
        <p:spPr bwMode="auto">
          <a:xfrm>
            <a:off x="7908925" y="5153025"/>
            <a:ext cx="931863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52241" name="Rectangle 20">
            <a:hlinkHover r:id="rId4" action="ppaction://hlinksldjump"/>
          </p:cNvPr>
          <p:cNvSpPr>
            <a:spLocks noChangeArrowheads="1"/>
          </p:cNvSpPr>
          <p:nvPr/>
        </p:nvSpPr>
        <p:spPr bwMode="auto">
          <a:xfrm>
            <a:off x="7977188" y="3244850"/>
            <a:ext cx="863600" cy="863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Cél</a:t>
            </a:r>
          </a:p>
        </p:txBody>
      </p:sp>
      <p:sp>
        <p:nvSpPr>
          <p:cNvPr id="18" name="AutoShape 26">
            <a:hlinkClick r:id="" action="ppaction://noaction" highlightClick="1">
              <a:snd r:embed="rId5" name="chimes.wav"/>
            </a:hlinkClick>
          </p:cNvPr>
          <p:cNvSpPr>
            <a:spLocks noChangeArrowheads="1"/>
          </p:cNvSpPr>
          <p:nvPr/>
        </p:nvSpPr>
        <p:spPr bwMode="auto">
          <a:xfrm>
            <a:off x="4932363" y="1339850"/>
            <a:ext cx="647700" cy="503238"/>
          </a:xfrm>
          <a:prstGeom prst="actionButtonForwardNex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9" name="AutoShape 26">
            <a:hlinkClick r:id="" action="ppaction://noaction" highlightClick="1">
              <a:snd r:embed="rId5" name="chimes.wav"/>
            </a:hlinkClick>
          </p:cNvPr>
          <p:cNvSpPr>
            <a:spLocks noChangeArrowheads="1"/>
          </p:cNvSpPr>
          <p:nvPr/>
        </p:nvSpPr>
        <p:spPr bwMode="auto">
          <a:xfrm>
            <a:off x="3024188" y="1295400"/>
            <a:ext cx="647700" cy="503238"/>
          </a:xfrm>
          <a:prstGeom prst="actionButtonForwardNex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20" name="AutoShape 26">
            <a:hlinkClick r:id="" action="ppaction://noaction" highlightClick="1">
              <a:snd r:embed="rId5" name="chimes.wav"/>
            </a:hlinkClick>
          </p:cNvPr>
          <p:cNvSpPr>
            <a:spLocks noChangeArrowheads="1"/>
          </p:cNvSpPr>
          <p:nvPr/>
        </p:nvSpPr>
        <p:spPr bwMode="auto">
          <a:xfrm>
            <a:off x="1403350" y="1274763"/>
            <a:ext cx="647700" cy="503237"/>
          </a:xfrm>
          <a:prstGeom prst="actionButtonForwardNex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21" name="AutoShape 26">
            <a:hlinkClick r:id="" action="ppaction://noaction" highlightClick="1">
              <a:snd r:embed="rId5" name="chimes.wav"/>
            </a:hlinkClick>
          </p:cNvPr>
          <p:cNvSpPr>
            <a:spLocks noChangeArrowheads="1"/>
          </p:cNvSpPr>
          <p:nvPr/>
        </p:nvSpPr>
        <p:spPr bwMode="auto">
          <a:xfrm>
            <a:off x="1403350" y="5157788"/>
            <a:ext cx="647700" cy="503237"/>
          </a:xfrm>
          <a:prstGeom prst="actionButtonForwardNex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22" name="AutoShape 26">
            <a:hlinkClick r:id="" action="ppaction://noaction" highlightClick="1">
              <a:snd r:embed="rId5" name="chimes.wav"/>
            </a:hlinkClick>
          </p:cNvPr>
          <p:cNvSpPr>
            <a:spLocks noChangeArrowheads="1"/>
          </p:cNvSpPr>
          <p:nvPr/>
        </p:nvSpPr>
        <p:spPr bwMode="auto">
          <a:xfrm>
            <a:off x="3024188" y="5207000"/>
            <a:ext cx="647700" cy="503238"/>
          </a:xfrm>
          <a:prstGeom prst="actionButtonForwardNex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52247" name="Rectangle 21"/>
          <p:cNvSpPr>
            <a:spLocks noChangeArrowheads="1"/>
          </p:cNvSpPr>
          <p:nvPr/>
        </p:nvSpPr>
        <p:spPr bwMode="auto">
          <a:xfrm>
            <a:off x="98425" y="3068638"/>
            <a:ext cx="1798638" cy="6794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3" name="AutoShape 26">
            <a:hlinkClick r:id="" action="ppaction://noaction" highlightClick="1">
              <a:snd r:embed="rId5" name="chimes.wav"/>
            </a:hlinkClick>
          </p:cNvPr>
          <p:cNvSpPr>
            <a:spLocks noChangeArrowheads="1"/>
          </p:cNvSpPr>
          <p:nvPr/>
        </p:nvSpPr>
        <p:spPr bwMode="auto">
          <a:xfrm>
            <a:off x="107950" y="3200400"/>
            <a:ext cx="647700" cy="503238"/>
          </a:xfrm>
          <a:prstGeom prst="actionButtonForwardNex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25" name="Oval 33"/>
          <p:cNvSpPr>
            <a:spLocks noChangeArrowheads="1"/>
          </p:cNvSpPr>
          <p:nvPr/>
        </p:nvSpPr>
        <p:spPr bwMode="auto">
          <a:xfrm>
            <a:off x="7667625" y="252413"/>
            <a:ext cx="1081088" cy="10795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10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 nodeType="clickPar">
                      <p:stCondLst>
                        <p:cond delay="0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 nodeType="clickPar">
                      <p:stCondLst>
                        <p:cond delay="0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 nodeType="clickPar">
                      <p:stCondLst>
                        <p:cond delay="0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 nodeType="clickPar">
                      <p:stCondLst>
                        <p:cond delay="0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5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Lejárt az idő!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u-HU" smtClean="0"/>
              <a:t>Próbáld újra!</a:t>
            </a:r>
          </a:p>
          <a:p>
            <a:pPr eaLnBrk="1" hangingPunct="1">
              <a:buFontTx/>
              <a:buNone/>
            </a:pPr>
            <a:endParaRPr lang="hu-HU" smtClean="0"/>
          </a:p>
        </p:txBody>
      </p:sp>
      <p:sp>
        <p:nvSpPr>
          <p:cNvPr id="53252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476375" y="3429000"/>
            <a:ext cx="3024188" cy="720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hu-HU" sz="2000">
                <a:sym typeface="Wingdings" pitchFamily="2" charset="2"/>
              </a:rPr>
              <a:t>Újrakezdés a 11. pályától</a:t>
            </a:r>
          </a:p>
        </p:txBody>
      </p:sp>
      <p:sp>
        <p:nvSpPr>
          <p:cNvPr id="53253" name="Rectangl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411413" y="4652963"/>
            <a:ext cx="1511300" cy="5048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Kilépés</a:t>
            </a:r>
          </a:p>
        </p:txBody>
      </p:sp>
    </p:spTree>
  </p:cSld>
  <p:clrMapOvr>
    <a:masterClrMapping/>
  </p:clrMapOvr>
  <p:transition advClick="0"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13. pálya</a:t>
            </a:r>
          </a:p>
        </p:txBody>
      </p:sp>
      <p:sp>
        <p:nvSpPr>
          <p:cNvPr id="54275" name="Rectangle 1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4359275" y="4017963"/>
            <a:ext cx="287338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11</a:t>
            </a:r>
          </a:p>
        </p:txBody>
      </p:sp>
      <p:cxnSp>
        <p:nvCxnSpPr>
          <p:cNvPr id="17" name="Egyenes összekötő 16"/>
          <p:cNvCxnSpPr>
            <a:stCxn id="54275" idx="0"/>
            <a:endCxn id="54275" idx="0"/>
          </p:cNvCxnSpPr>
          <p:nvPr/>
        </p:nvCxnSpPr>
        <p:spPr>
          <a:xfrm>
            <a:off x="4503738" y="401796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nyíllal 17"/>
          <p:cNvCxnSpPr>
            <a:stCxn id="54275" idx="0"/>
          </p:cNvCxnSpPr>
          <p:nvPr/>
        </p:nvCxnSpPr>
        <p:spPr>
          <a:xfrm flipV="1">
            <a:off x="4503738" y="3657600"/>
            <a:ext cx="431800" cy="360363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nyíllal 18"/>
          <p:cNvCxnSpPr>
            <a:stCxn id="54275" idx="0"/>
          </p:cNvCxnSpPr>
          <p:nvPr/>
        </p:nvCxnSpPr>
        <p:spPr>
          <a:xfrm flipH="1" flipV="1">
            <a:off x="4106863" y="3657600"/>
            <a:ext cx="396875" cy="360363"/>
          </a:xfrm>
          <a:prstGeom prst="straightConnector1">
            <a:avLst/>
          </a:prstGeom>
          <a:ln>
            <a:solidFill>
              <a:schemeClr val="tx2">
                <a:alpha val="1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3963988" y="3346450"/>
            <a:ext cx="287337" cy="288925"/>
          </a:xfrm>
          <a:prstGeom prst="rect">
            <a:avLst/>
          </a:prstGeom>
          <a:solidFill>
            <a:schemeClr val="accent1">
              <a:alpha val="10000"/>
            </a:schemeClr>
          </a:solidFill>
          <a:ln w="9525">
            <a:solidFill>
              <a:schemeClr val="tx2">
                <a:alpha val="1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hu-HU" dirty="0">
                <a:solidFill>
                  <a:schemeClr val="bg1">
                    <a:lumMod val="85000"/>
                  </a:schemeClr>
                </a:solidFill>
              </a:rPr>
              <a:t>12</a:t>
            </a:r>
          </a:p>
        </p:txBody>
      </p:sp>
      <p:sp>
        <p:nvSpPr>
          <p:cNvPr id="54280" name="Rectangle 19"/>
          <p:cNvSpPr>
            <a:spLocks noChangeArrowheads="1"/>
          </p:cNvSpPr>
          <p:nvPr/>
        </p:nvSpPr>
        <p:spPr bwMode="auto">
          <a:xfrm>
            <a:off x="4791075" y="3355975"/>
            <a:ext cx="287338" cy="2889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13</a:t>
            </a:r>
          </a:p>
        </p:txBody>
      </p:sp>
      <p:sp>
        <p:nvSpPr>
          <p:cNvPr id="54281" name="Szövegdoboz 21"/>
          <p:cNvSpPr txBox="1">
            <a:spLocks noChangeArrowheads="1"/>
          </p:cNvSpPr>
          <p:nvPr/>
        </p:nvSpPr>
        <p:spPr bwMode="auto">
          <a:xfrm>
            <a:off x="3662363" y="1466850"/>
            <a:ext cx="18780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/>
              <a:t>Ügyességi pálya</a:t>
            </a:r>
          </a:p>
        </p:txBody>
      </p:sp>
      <p:sp>
        <p:nvSpPr>
          <p:cNvPr id="54282" name="Rectangle 5"/>
          <p:cNvSpPr>
            <a:spLocks noChangeArrowheads="1"/>
          </p:cNvSpPr>
          <p:nvPr/>
        </p:nvSpPr>
        <p:spPr bwMode="auto">
          <a:xfrm>
            <a:off x="395288" y="476250"/>
            <a:ext cx="863600" cy="863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Start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0" y="1588"/>
            <a:ext cx="9144000" cy="6858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55299" name="Rectangle 21"/>
          <p:cNvSpPr>
            <a:spLocks noChangeArrowheads="1"/>
          </p:cNvSpPr>
          <p:nvPr/>
        </p:nvSpPr>
        <p:spPr bwMode="auto">
          <a:xfrm>
            <a:off x="323850" y="287338"/>
            <a:ext cx="1008063" cy="59769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55300" name="Rectangle 5"/>
          <p:cNvSpPr>
            <a:spLocks noChangeArrowheads="1"/>
          </p:cNvSpPr>
          <p:nvPr/>
        </p:nvSpPr>
        <p:spPr bwMode="auto">
          <a:xfrm>
            <a:off x="395288" y="476250"/>
            <a:ext cx="863600" cy="863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Start</a:t>
            </a:r>
          </a:p>
        </p:txBody>
      </p:sp>
      <p:sp>
        <p:nvSpPr>
          <p:cNvPr id="55301" name="Rectangle 58">
            <a:hlinkHover r:id="rId4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2700338" y="5013325"/>
            <a:ext cx="1152525" cy="2159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55302" name="Rectangle 59">
            <a:hlinkHover r:id="rId4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2627313" y="4365625"/>
            <a:ext cx="1152525" cy="2159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55303" name="Szövegdoboz 15"/>
          <p:cNvSpPr txBox="1">
            <a:spLocks noChangeArrowheads="1"/>
          </p:cNvSpPr>
          <p:nvPr/>
        </p:nvSpPr>
        <p:spPr bwMode="auto">
          <a:xfrm>
            <a:off x="3348038" y="185738"/>
            <a:ext cx="28797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dirty="0"/>
              <a:t>3. </a:t>
            </a:r>
            <a:r>
              <a:rPr lang="hu-HU" dirty="0" smtClean="0"/>
              <a:t>sorozat 13</a:t>
            </a:r>
            <a:r>
              <a:rPr lang="hu-HU" dirty="0"/>
              <a:t>. pálya</a:t>
            </a:r>
          </a:p>
        </p:txBody>
      </p:sp>
      <p:sp>
        <p:nvSpPr>
          <p:cNvPr id="55304" name="Rectangle 21"/>
          <p:cNvSpPr>
            <a:spLocks noChangeArrowheads="1"/>
          </p:cNvSpPr>
          <p:nvPr/>
        </p:nvSpPr>
        <p:spPr bwMode="auto">
          <a:xfrm>
            <a:off x="306388" y="2997200"/>
            <a:ext cx="8712200" cy="33480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55305" name="Rectangle 21"/>
          <p:cNvSpPr>
            <a:spLocks noChangeArrowheads="1"/>
          </p:cNvSpPr>
          <p:nvPr/>
        </p:nvSpPr>
        <p:spPr bwMode="auto">
          <a:xfrm>
            <a:off x="7664450" y="369888"/>
            <a:ext cx="1008063" cy="59769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55306" name="Rectangle 29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69850" y="1773238"/>
            <a:ext cx="792163" cy="719137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/>
          </a:p>
        </p:txBody>
      </p:sp>
      <p:sp>
        <p:nvSpPr>
          <p:cNvPr id="55307" name="Rectangle 29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1187450" y="1773238"/>
            <a:ext cx="792163" cy="719137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/>
          </a:p>
        </p:txBody>
      </p:sp>
      <p:sp>
        <p:nvSpPr>
          <p:cNvPr id="55308" name="Rectangle 20">
            <a:hlinkHover r:id="rId5" action="ppaction://hlinksldjump"/>
          </p:cNvPr>
          <p:cNvSpPr>
            <a:spLocks noChangeArrowheads="1"/>
          </p:cNvSpPr>
          <p:nvPr/>
        </p:nvSpPr>
        <p:spPr bwMode="auto">
          <a:xfrm>
            <a:off x="7735888" y="439738"/>
            <a:ext cx="863600" cy="863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Cél</a:t>
            </a:r>
          </a:p>
        </p:txBody>
      </p:sp>
      <p:sp>
        <p:nvSpPr>
          <p:cNvPr id="22" name="Rectangle 29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6516688" y="1866900"/>
            <a:ext cx="792162" cy="719138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/>
          </a:p>
        </p:txBody>
      </p:sp>
      <p:sp>
        <p:nvSpPr>
          <p:cNvPr id="55310" name="Rectangle 29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2879725" y="2997200"/>
            <a:ext cx="2771775" cy="714375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/>
          </a:p>
        </p:txBody>
      </p:sp>
      <p:sp>
        <p:nvSpPr>
          <p:cNvPr id="24" name="Rectangle 29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2879725" y="3711575"/>
            <a:ext cx="603250" cy="2871788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/>
          </a:p>
        </p:txBody>
      </p:sp>
      <p:sp>
        <p:nvSpPr>
          <p:cNvPr id="27" name="Rectangle 29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635000" y="3627438"/>
            <a:ext cx="1992313" cy="2033587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/>
          </a:p>
        </p:txBody>
      </p:sp>
      <p:sp>
        <p:nvSpPr>
          <p:cNvPr id="31" name="Rectangle 29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3852863" y="828675"/>
            <a:ext cx="603250" cy="2871788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/>
          </a:p>
        </p:txBody>
      </p:sp>
      <p:sp>
        <p:nvSpPr>
          <p:cNvPr id="35" name="Rectangle 29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5210175" y="2619375"/>
            <a:ext cx="1233488" cy="1241425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/>
          </a:p>
        </p:txBody>
      </p:sp>
      <p:sp>
        <p:nvSpPr>
          <p:cNvPr id="36" name="Rectangle 29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4787900" y="3454400"/>
            <a:ext cx="193675" cy="257175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/>
          </a:p>
        </p:txBody>
      </p:sp>
      <p:sp>
        <p:nvSpPr>
          <p:cNvPr id="37" name="Rectangle 29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6911975" y="2651125"/>
            <a:ext cx="193675" cy="258763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repeatCount="indefinite" accel="40000" decel="6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96296E-6 L 0.00243 0.46343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23171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repeatCount="indefinite" accel="40000" decel="6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96296E-6 L 0.00243 0.46343 " pathEditMode="relative" rAng="0" ptsTypes="AA">
                                      <p:cBhvr>
                                        <p:cTn id="10" dur="4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23171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1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42" presetClass="path" presetSubtype="0" repeatCount="indefinite" accel="40000" decel="6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85185E-6 L 0.33975 0.40694 " pathEditMode="relative" rAng="0" ptsTypes="AA">
                                      <p:cBhvr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79" y="20347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repeatCount="indefinite" accel="50000" decel="50000" fill="remove" grpId="0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1.38889E-6 -3.7037E-6 L -0.00278 0.46065 " pathEditMode="relative" rAng="0" ptsTypes="AA">
                                      <p:cBhvr>
                                        <p:cTn id="16" dur="6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9" y="23032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repeatCount="indefinite" accel="49091" decel="50909" fill="remove" grpId="0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3.05556E-6 -4.07407E-6 L -0.00659 0.61968 " pathEditMode="relative" rAng="0" ptsTypes="AA">
                                      <p:cBhvr>
                                        <p:cTn id="18" dur="5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0" y="309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4" grpId="0" animBg="1"/>
      <p:bldP spid="27" grpId="0" animBg="1"/>
      <p:bldP spid="31" grpId="0" animBg="1"/>
      <p:bldP spid="35" grpId="0" animBg="1"/>
      <p:bldP spid="36" grpId="0" animBg="1"/>
      <p:bldP spid="37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14. pálya</a:t>
            </a:r>
          </a:p>
        </p:txBody>
      </p:sp>
      <p:sp>
        <p:nvSpPr>
          <p:cNvPr id="56323" name="Oval 7"/>
          <p:cNvSpPr>
            <a:spLocks noChangeArrowheads="1"/>
          </p:cNvSpPr>
          <p:nvPr/>
        </p:nvSpPr>
        <p:spPr bwMode="auto">
          <a:xfrm>
            <a:off x="7596188" y="4724400"/>
            <a:ext cx="1368425" cy="6477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Ellenőrző</a:t>
            </a:r>
            <a:br>
              <a:rPr lang="hu-HU"/>
            </a:br>
            <a:r>
              <a:rPr lang="hu-HU"/>
              <a:t>pont</a:t>
            </a:r>
          </a:p>
        </p:txBody>
      </p:sp>
      <p:sp>
        <p:nvSpPr>
          <p:cNvPr id="56324" name="Rectangle 5"/>
          <p:cNvSpPr>
            <a:spLocks noChangeArrowheads="1"/>
          </p:cNvSpPr>
          <p:nvPr/>
        </p:nvSpPr>
        <p:spPr bwMode="auto">
          <a:xfrm>
            <a:off x="395288" y="476250"/>
            <a:ext cx="863600" cy="863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Start</a:t>
            </a:r>
          </a:p>
        </p:txBody>
      </p:sp>
      <p:sp>
        <p:nvSpPr>
          <p:cNvPr id="56325" name="Rectangle 1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4359275" y="4017963"/>
            <a:ext cx="287338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11</a:t>
            </a:r>
          </a:p>
        </p:txBody>
      </p:sp>
      <p:cxnSp>
        <p:nvCxnSpPr>
          <p:cNvPr id="8" name="Egyenes összekötő 7"/>
          <p:cNvCxnSpPr>
            <a:stCxn id="56325" idx="0"/>
            <a:endCxn id="56325" idx="0"/>
          </p:cNvCxnSpPr>
          <p:nvPr/>
        </p:nvCxnSpPr>
        <p:spPr>
          <a:xfrm>
            <a:off x="4502944" y="401796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nyíllal 8"/>
          <p:cNvCxnSpPr>
            <a:stCxn id="56325" idx="0"/>
          </p:cNvCxnSpPr>
          <p:nvPr/>
        </p:nvCxnSpPr>
        <p:spPr>
          <a:xfrm flipV="1">
            <a:off x="4502944" y="3657601"/>
            <a:ext cx="432594" cy="360362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nyíllal 9"/>
          <p:cNvCxnSpPr>
            <a:stCxn id="56325" idx="0"/>
          </p:cNvCxnSpPr>
          <p:nvPr/>
        </p:nvCxnSpPr>
        <p:spPr>
          <a:xfrm flipH="1" flipV="1">
            <a:off x="4106864" y="3657601"/>
            <a:ext cx="396080" cy="360362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329" name="Rectangle 1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963988" y="3346450"/>
            <a:ext cx="287337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 dirty="0"/>
              <a:t>12</a:t>
            </a:r>
          </a:p>
        </p:txBody>
      </p:sp>
      <p:sp>
        <p:nvSpPr>
          <p:cNvPr id="56330" name="Rectangle 1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791075" y="3355975"/>
            <a:ext cx="287338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13</a:t>
            </a:r>
          </a:p>
        </p:txBody>
      </p:sp>
      <p:sp>
        <p:nvSpPr>
          <p:cNvPr id="56331" name="Rectangle 19"/>
          <p:cNvSpPr>
            <a:spLocks noChangeArrowheads="1"/>
          </p:cNvSpPr>
          <p:nvPr/>
        </p:nvSpPr>
        <p:spPr bwMode="auto">
          <a:xfrm>
            <a:off x="4359275" y="2703513"/>
            <a:ext cx="287338" cy="2889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14</a:t>
            </a:r>
          </a:p>
        </p:txBody>
      </p:sp>
      <p:cxnSp>
        <p:nvCxnSpPr>
          <p:cNvPr id="5" name="Egyenes összekötő nyíllal 4"/>
          <p:cNvCxnSpPr>
            <a:stCxn id="56329" idx="0"/>
            <a:endCxn id="56331" idx="2"/>
          </p:cNvCxnSpPr>
          <p:nvPr/>
        </p:nvCxnSpPr>
        <p:spPr>
          <a:xfrm flipV="1">
            <a:off x="4106863" y="2992438"/>
            <a:ext cx="396875" cy="3540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nyíllal 12"/>
          <p:cNvCxnSpPr>
            <a:stCxn id="56330" idx="0"/>
            <a:endCxn id="56331" idx="2"/>
          </p:cNvCxnSpPr>
          <p:nvPr/>
        </p:nvCxnSpPr>
        <p:spPr>
          <a:xfrm flipH="1" flipV="1">
            <a:off x="4503738" y="2992438"/>
            <a:ext cx="431800" cy="3635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smtClean="0"/>
          </a:p>
        </p:txBody>
      </p:sp>
      <p:sp>
        <p:nvSpPr>
          <p:cNvPr id="57347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smtClean="0"/>
          </a:p>
        </p:txBody>
      </p:sp>
      <p:sp>
        <p:nvSpPr>
          <p:cNvPr id="57348" name="Rectangle 2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57349" name="Szövegdoboz 15"/>
          <p:cNvSpPr txBox="1">
            <a:spLocks noChangeArrowheads="1"/>
          </p:cNvSpPr>
          <p:nvPr/>
        </p:nvSpPr>
        <p:spPr bwMode="auto">
          <a:xfrm>
            <a:off x="3348038" y="185738"/>
            <a:ext cx="28797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dirty="0"/>
              <a:t>3. </a:t>
            </a:r>
            <a:r>
              <a:rPr lang="hu-HU" dirty="0" smtClean="0"/>
              <a:t>sorozat 14</a:t>
            </a:r>
            <a:r>
              <a:rPr lang="hu-HU" dirty="0"/>
              <a:t>. pálya</a:t>
            </a:r>
          </a:p>
        </p:txBody>
      </p:sp>
      <p:sp>
        <p:nvSpPr>
          <p:cNvPr id="57350" name="Rectangle 21"/>
          <p:cNvSpPr>
            <a:spLocks noChangeArrowheads="1"/>
          </p:cNvSpPr>
          <p:nvPr/>
        </p:nvSpPr>
        <p:spPr bwMode="auto">
          <a:xfrm>
            <a:off x="395288" y="565150"/>
            <a:ext cx="779462" cy="59769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57351" name="Rectangle 5"/>
          <p:cNvSpPr>
            <a:spLocks noChangeArrowheads="1"/>
          </p:cNvSpPr>
          <p:nvPr/>
        </p:nvSpPr>
        <p:spPr bwMode="auto">
          <a:xfrm>
            <a:off x="395288" y="476250"/>
            <a:ext cx="863600" cy="863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Start</a:t>
            </a:r>
          </a:p>
        </p:txBody>
      </p:sp>
      <p:sp>
        <p:nvSpPr>
          <p:cNvPr id="57352" name="Rectangle 21"/>
          <p:cNvSpPr>
            <a:spLocks noChangeArrowheads="1"/>
          </p:cNvSpPr>
          <p:nvPr/>
        </p:nvSpPr>
        <p:spPr bwMode="auto">
          <a:xfrm>
            <a:off x="611188" y="1654174"/>
            <a:ext cx="8281987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57353" name="Rectangle 21"/>
          <p:cNvSpPr>
            <a:spLocks noChangeArrowheads="1"/>
          </p:cNvSpPr>
          <p:nvPr/>
        </p:nvSpPr>
        <p:spPr bwMode="auto">
          <a:xfrm>
            <a:off x="611188" y="2976563"/>
            <a:ext cx="8281987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57354" name="Rectangle 21"/>
          <p:cNvSpPr>
            <a:spLocks noChangeArrowheads="1"/>
          </p:cNvSpPr>
          <p:nvPr/>
        </p:nvSpPr>
        <p:spPr bwMode="auto">
          <a:xfrm>
            <a:off x="611188" y="4508500"/>
            <a:ext cx="8281987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57355" name="Rectangle 21"/>
          <p:cNvSpPr>
            <a:spLocks noChangeArrowheads="1"/>
          </p:cNvSpPr>
          <p:nvPr/>
        </p:nvSpPr>
        <p:spPr bwMode="auto">
          <a:xfrm>
            <a:off x="598488" y="5965825"/>
            <a:ext cx="8281987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57356" name="Szövegdoboz 13"/>
          <p:cNvSpPr txBox="1">
            <a:spLocks noChangeArrowheads="1"/>
          </p:cNvSpPr>
          <p:nvPr/>
        </p:nvSpPr>
        <p:spPr bwMode="auto">
          <a:xfrm>
            <a:off x="2484438" y="900113"/>
            <a:ext cx="39163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/>
              <a:t>Néha minden nyilat ki kell próbálni…</a:t>
            </a:r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6948488" y="333375"/>
            <a:ext cx="792162" cy="71913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57358" name="Rectangle 37"/>
          <p:cNvSpPr>
            <a:spLocks noChangeArrowheads="1"/>
          </p:cNvSpPr>
          <p:nvPr/>
        </p:nvSpPr>
        <p:spPr bwMode="auto">
          <a:xfrm>
            <a:off x="7740650" y="333375"/>
            <a:ext cx="792163" cy="7191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57359" name="Text Box 38"/>
          <p:cNvSpPr txBox="1">
            <a:spLocks noChangeArrowheads="1"/>
          </p:cNvSpPr>
          <p:nvPr/>
        </p:nvSpPr>
        <p:spPr bwMode="auto">
          <a:xfrm>
            <a:off x="7235825" y="0"/>
            <a:ext cx="12239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/>
              <a:t>1. szoba</a:t>
            </a:r>
          </a:p>
        </p:txBody>
      </p:sp>
      <p:sp>
        <p:nvSpPr>
          <p:cNvPr id="57360" name="Rectangle 40"/>
          <p:cNvSpPr>
            <a:spLocks noChangeArrowheads="1"/>
          </p:cNvSpPr>
          <p:nvPr/>
        </p:nvSpPr>
        <p:spPr bwMode="auto">
          <a:xfrm>
            <a:off x="7056438" y="558800"/>
            <a:ext cx="288925" cy="2873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S</a:t>
            </a:r>
          </a:p>
        </p:txBody>
      </p:sp>
      <p:sp>
        <p:nvSpPr>
          <p:cNvPr id="57361" name="Rectangle 41"/>
          <p:cNvSpPr>
            <a:spLocks noChangeArrowheads="1"/>
          </p:cNvSpPr>
          <p:nvPr/>
        </p:nvSpPr>
        <p:spPr bwMode="auto">
          <a:xfrm>
            <a:off x="8128000" y="565150"/>
            <a:ext cx="287338" cy="28733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C</a:t>
            </a:r>
          </a:p>
        </p:txBody>
      </p:sp>
      <p:sp>
        <p:nvSpPr>
          <p:cNvPr id="57362" name="AutoShape 28"/>
          <p:cNvSpPr>
            <a:spLocks noChangeArrowheads="1"/>
          </p:cNvSpPr>
          <p:nvPr/>
        </p:nvSpPr>
        <p:spPr bwMode="auto">
          <a:xfrm flipH="1">
            <a:off x="8093075" y="1725613"/>
            <a:ext cx="647700" cy="433387"/>
          </a:xfrm>
          <a:prstGeom prst="leftArrow">
            <a:avLst>
              <a:gd name="adj1" fmla="val 50000"/>
              <a:gd name="adj2" fmla="val 43548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/>
          </a:p>
        </p:txBody>
      </p:sp>
      <p:sp>
        <p:nvSpPr>
          <p:cNvPr id="57363" name="AutoShape 28"/>
          <p:cNvSpPr>
            <a:spLocks noChangeArrowheads="1"/>
          </p:cNvSpPr>
          <p:nvPr/>
        </p:nvSpPr>
        <p:spPr bwMode="auto">
          <a:xfrm flipH="1">
            <a:off x="8135938" y="3048000"/>
            <a:ext cx="649287" cy="433388"/>
          </a:xfrm>
          <a:prstGeom prst="leftArrow">
            <a:avLst>
              <a:gd name="adj1" fmla="val 50000"/>
              <a:gd name="adj2" fmla="val 43655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/>
          </a:p>
        </p:txBody>
      </p:sp>
      <p:sp>
        <p:nvSpPr>
          <p:cNvPr id="57364" name="AutoShape 28">
            <a:hlinkHover r:id="" action="ppaction://hlinkshowjump?jump=nextslide">
              <a:snd r:embed="rId4" name="suction.wav"/>
            </a:hlinkHover>
          </p:cNvPr>
          <p:cNvSpPr>
            <a:spLocks noChangeArrowheads="1"/>
          </p:cNvSpPr>
          <p:nvPr/>
        </p:nvSpPr>
        <p:spPr bwMode="auto">
          <a:xfrm flipH="1">
            <a:off x="8128000" y="4579938"/>
            <a:ext cx="649288" cy="433387"/>
          </a:xfrm>
          <a:prstGeom prst="leftArrow">
            <a:avLst>
              <a:gd name="adj1" fmla="val 50000"/>
              <a:gd name="adj2" fmla="val 43655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/>
          </a:p>
        </p:txBody>
      </p:sp>
      <p:sp>
        <p:nvSpPr>
          <p:cNvPr id="57365" name="AutoShape 28"/>
          <p:cNvSpPr>
            <a:spLocks noChangeArrowheads="1"/>
          </p:cNvSpPr>
          <p:nvPr/>
        </p:nvSpPr>
        <p:spPr bwMode="auto">
          <a:xfrm flipH="1">
            <a:off x="8107363" y="6037263"/>
            <a:ext cx="647700" cy="433387"/>
          </a:xfrm>
          <a:prstGeom prst="leftArrow">
            <a:avLst>
              <a:gd name="adj1" fmla="val 50000"/>
              <a:gd name="adj2" fmla="val 43548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/>
          </a:p>
        </p:txBody>
      </p:sp>
      <p:sp>
        <p:nvSpPr>
          <p:cNvPr id="24" name="Rectangle 29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1979613" y="-633413"/>
            <a:ext cx="431800" cy="2219326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/>
          </a:p>
        </p:txBody>
      </p:sp>
      <p:sp>
        <p:nvSpPr>
          <p:cNvPr id="25" name="Rectangle 29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6400800" y="-950913"/>
            <a:ext cx="430213" cy="2220913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indefinite" accel="40000" decel="6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4.44444E-6 L -4.16667E-6 1.11297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564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repeatCount="indefinite" accel="40000" decel="6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4.44444E-6 L -4.16667E-6 1.11297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56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smtClean="0"/>
          </a:p>
        </p:txBody>
      </p:sp>
      <p:sp>
        <p:nvSpPr>
          <p:cNvPr id="58371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smtClean="0"/>
          </a:p>
        </p:txBody>
      </p:sp>
      <p:sp>
        <p:nvSpPr>
          <p:cNvPr id="58372" name="Rectangle 2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58373" name="Szövegdoboz 15"/>
          <p:cNvSpPr txBox="1">
            <a:spLocks noChangeArrowheads="1"/>
          </p:cNvSpPr>
          <p:nvPr/>
        </p:nvSpPr>
        <p:spPr bwMode="auto">
          <a:xfrm>
            <a:off x="3348038" y="185738"/>
            <a:ext cx="28797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dirty="0"/>
              <a:t>3. </a:t>
            </a:r>
            <a:r>
              <a:rPr lang="hu-HU" dirty="0" smtClean="0"/>
              <a:t>sorozat 14</a:t>
            </a:r>
            <a:r>
              <a:rPr lang="hu-HU" dirty="0"/>
              <a:t>. pálya</a:t>
            </a:r>
          </a:p>
        </p:txBody>
      </p:sp>
      <p:sp>
        <p:nvSpPr>
          <p:cNvPr id="58374" name="Rectangle 35"/>
          <p:cNvSpPr>
            <a:spLocks noChangeArrowheads="1"/>
          </p:cNvSpPr>
          <p:nvPr/>
        </p:nvSpPr>
        <p:spPr bwMode="auto">
          <a:xfrm>
            <a:off x="6948488" y="333375"/>
            <a:ext cx="792162" cy="7191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/>
          </a:p>
        </p:txBody>
      </p:sp>
      <p:sp>
        <p:nvSpPr>
          <p:cNvPr id="8" name="Rectangle 37"/>
          <p:cNvSpPr>
            <a:spLocks noChangeArrowheads="1"/>
          </p:cNvSpPr>
          <p:nvPr/>
        </p:nvSpPr>
        <p:spPr bwMode="auto">
          <a:xfrm>
            <a:off x="7740650" y="333375"/>
            <a:ext cx="792163" cy="71913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hu-HU"/>
          </a:p>
        </p:txBody>
      </p:sp>
      <p:sp>
        <p:nvSpPr>
          <p:cNvPr id="58376" name="Text Box 38"/>
          <p:cNvSpPr txBox="1">
            <a:spLocks noChangeArrowheads="1"/>
          </p:cNvSpPr>
          <p:nvPr/>
        </p:nvSpPr>
        <p:spPr bwMode="auto">
          <a:xfrm>
            <a:off x="7235825" y="0"/>
            <a:ext cx="12239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/>
              <a:t>2. szoba</a:t>
            </a:r>
          </a:p>
        </p:txBody>
      </p:sp>
      <p:sp>
        <p:nvSpPr>
          <p:cNvPr id="58377" name="Rectangle 40"/>
          <p:cNvSpPr>
            <a:spLocks noChangeArrowheads="1"/>
          </p:cNvSpPr>
          <p:nvPr/>
        </p:nvSpPr>
        <p:spPr bwMode="auto">
          <a:xfrm>
            <a:off x="7056438" y="558800"/>
            <a:ext cx="288925" cy="2873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S</a:t>
            </a:r>
          </a:p>
        </p:txBody>
      </p:sp>
      <p:sp>
        <p:nvSpPr>
          <p:cNvPr id="58378" name="Rectangle 41"/>
          <p:cNvSpPr>
            <a:spLocks noChangeArrowheads="1"/>
          </p:cNvSpPr>
          <p:nvPr/>
        </p:nvSpPr>
        <p:spPr bwMode="auto">
          <a:xfrm>
            <a:off x="8128000" y="565150"/>
            <a:ext cx="287338" cy="28733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C</a:t>
            </a:r>
          </a:p>
        </p:txBody>
      </p:sp>
      <p:sp>
        <p:nvSpPr>
          <p:cNvPr id="12" name="Rectangle 21"/>
          <p:cNvSpPr>
            <a:spLocks noChangeArrowheads="1"/>
          </p:cNvSpPr>
          <p:nvPr/>
        </p:nvSpPr>
        <p:spPr bwMode="auto">
          <a:xfrm>
            <a:off x="539750" y="4292600"/>
            <a:ext cx="8135938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3" name="Rectangle 21"/>
          <p:cNvSpPr>
            <a:spLocks noChangeArrowheads="1"/>
          </p:cNvSpPr>
          <p:nvPr/>
        </p:nvSpPr>
        <p:spPr bwMode="auto">
          <a:xfrm>
            <a:off x="595313" y="1196975"/>
            <a:ext cx="639762" cy="3679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6" name="Rectangle 20">
            <a:hlinkHover r:id="rId4" action="ppaction://hlinksldjump"/>
          </p:cNvPr>
          <p:cNvSpPr>
            <a:spLocks noChangeArrowheads="1"/>
          </p:cNvSpPr>
          <p:nvPr/>
        </p:nvSpPr>
        <p:spPr bwMode="auto">
          <a:xfrm>
            <a:off x="595313" y="420688"/>
            <a:ext cx="863600" cy="863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Cél</a:t>
            </a:r>
          </a:p>
        </p:txBody>
      </p:sp>
      <p:sp>
        <p:nvSpPr>
          <p:cNvPr id="58382" name="Rectangle 21"/>
          <p:cNvSpPr>
            <a:spLocks noChangeArrowheads="1"/>
          </p:cNvSpPr>
          <p:nvPr/>
        </p:nvSpPr>
        <p:spPr bwMode="auto">
          <a:xfrm>
            <a:off x="4833938" y="893763"/>
            <a:ext cx="639762" cy="42560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4" name="Rectangle 21"/>
          <p:cNvSpPr>
            <a:spLocks noChangeArrowheads="1"/>
          </p:cNvSpPr>
          <p:nvPr/>
        </p:nvSpPr>
        <p:spPr bwMode="auto">
          <a:xfrm>
            <a:off x="3016250" y="893763"/>
            <a:ext cx="639763" cy="42560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1" name="AutoShape 26">
            <a:hlinkClick r:id="" action="ppaction://noaction" highlightClick="1">
              <a:snd r:embed="rId5" name="chimes.wav"/>
            </a:hlinkClick>
          </p:cNvPr>
          <p:cNvSpPr>
            <a:spLocks noChangeArrowheads="1"/>
          </p:cNvSpPr>
          <p:nvPr/>
        </p:nvSpPr>
        <p:spPr bwMode="auto">
          <a:xfrm>
            <a:off x="3008313" y="968375"/>
            <a:ext cx="647700" cy="503238"/>
          </a:xfrm>
          <a:prstGeom prst="actionButtonForwardNex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22" name="AutoShape 26">
            <a:hlinkClick r:id="" action="ppaction://noaction" highlightClick="1">
              <a:snd r:embed="rId5" name="chimes.wav"/>
            </a:hlinkClick>
          </p:cNvPr>
          <p:cNvSpPr>
            <a:spLocks noChangeArrowheads="1"/>
          </p:cNvSpPr>
          <p:nvPr/>
        </p:nvSpPr>
        <p:spPr bwMode="auto">
          <a:xfrm>
            <a:off x="4833938" y="968375"/>
            <a:ext cx="647700" cy="503238"/>
          </a:xfrm>
          <a:prstGeom prst="actionButtonForwardNex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25" name="Szövegdoboz 24"/>
          <p:cNvSpPr txBox="1">
            <a:spLocks noChangeArrowheads="1"/>
          </p:cNvSpPr>
          <p:nvPr/>
        </p:nvSpPr>
        <p:spPr bwMode="auto">
          <a:xfrm>
            <a:off x="877888" y="5526088"/>
            <a:ext cx="725011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/>
              <a:t>... De nem kell mindig minden gombot megnyomni.</a:t>
            </a:r>
            <a:br>
              <a:rPr lang="hu-HU"/>
            </a:br>
            <a:r>
              <a:rPr lang="hu-HU"/>
              <a:t>Sajnos eltűntek az utak, menj a pirosba az újrakezdéshez.</a:t>
            </a:r>
            <a:br>
              <a:rPr lang="hu-HU"/>
            </a:br>
            <a:r>
              <a:rPr lang="hu-HU"/>
              <a:t>(Legközelebb nyomd meg a sárgát, hogy újra megjelenjenek az utak)</a:t>
            </a:r>
          </a:p>
        </p:txBody>
      </p:sp>
      <p:sp>
        <p:nvSpPr>
          <p:cNvPr id="26" name="Ellipszis 25"/>
          <p:cNvSpPr/>
          <p:nvPr/>
        </p:nvSpPr>
        <p:spPr>
          <a:xfrm>
            <a:off x="8135938" y="4292600"/>
            <a:ext cx="882650" cy="86518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4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4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 nodeType="clickPar">
                      <p:stCondLst>
                        <p:cond delay="0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2" grpId="2" animBg="1"/>
      <p:bldP spid="13" grpId="0" animBg="1"/>
      <p:bldP spid="13" grpId="1" animBg="1"/>
      <p:bldP spid="6" grpId="0" animBg="1"/>
      <p:bldP spid="6" grpId="1" animBg="1"/>
      <p:bldP spid="6" grpId="2" animBg="1"/>
      <p:bldP spid="24" grpId="0" animBg="1"/>
      <p:bldP spid="24" grpId="1" animBg="1"/>
      <p:bldP spid="21" grpId="0" animBg="1"/>
      <p:bldP spid="21" grpId="1" animBg="1"/>
      <p:bldP spid="21" grpId="2" animBg="1"/>
      <p:bldP spid="25" grpId="0"/>
      <p:bldP spid="26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15. pálya</a:t>
            </a:r>
          </a:p>
        </p:txBody>
      </p:sp>
      <p:sp>
        <p:nvSpPr>
          <p:cNvPr id="59402" name="Rectangle 1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4359275" y="2703513"/>
            <a:ext cx="287338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14</a:t>
            </a:r>
          </a:p>
        </p:txBody>
      </p:sp>
      <p:sp>
        <p:nvSpPr>
          <p:cNvPr id="59405" name="Rectangle 19"/>
          <p:cNvSpPr>
            <a:spLocks noChangeArrowheads="1"/>
          </p:cNvSpPr>
          <p:nvPr/>
        </p:nvSpPr>
        <p:spPr bwMode="auto">
          <a:xfrm>
            <a:off x="4359275" y="1989138"/>
            <a:ext cx="287338" cy="2889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15</a:t>
            </a:r>
          </a:p>
        </p:txBody>
      </p:sp>
      <p:cxnSp>
        <p:nvCxnSpPr>
          <p:cNvPr id="15" name="Egyenes összekötő nyíllal 14"/>
          <p:cNvCxnSpPr>
            <a:stCxn id="59402" idx="0"/>
            <a:endCxn id="59405" idx="2"/>
          </p:cNvCxnSpPr>
          <p:nvPr/>
        </p:nvCxnSpPr>
        <p:spPr>
          <a:xfrm flipV="1">
            <a:off x="4503738" y="2278063"/>
            <a:ext cx="0" cy="42545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359275" y="4017963"/>
            <a:ext cx="287338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11</a:t>
            </a:r>
          </a:p>
        </p:txBody>
      </p:sp>
      <p:cxnSp>
        <p:nvCxnSpPr>
          <p:cNvPr id="18" name="Egyenes összekötő 17"/>
          <p:cNvCxnSpPr>
            <a:stCxn id="16" idx="0"/>
            <a:endCxn id="16" idx="0"/>
          </p:cNvCxnSpPr>
          <p:nvPr/>
        </p:nvCxnSpPr>
        <p:spPr>
          <a:xfrm>
            <a:off x="4502944" y="401796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nyíllal 18"/>
          <p:cNvCxnSpPr>
            <a:stCxn id="16" idx="0"/>
          </p:cNvCxnSpPr>
          <p:nvPr/>
        </p:nvCxnSpPr>
        <p:spPr>
          <a:xfrm flipV="1">
            <a:off x="4502944" y="3657601"/>
            <a:ext cx="432594" cy="360362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nyíllal 19"/>
          <p:cNvCxnSpPr>
            <a:stCxn id="16" idx="0"/>
          </p:cNvCxnSpPr>
          <p:nvPr/>
        </p:nvCxnSpPr>
        <p:spPr>
          <a:xfrm flipH="1" flipV="1">
            <a:off x="4106864" y="3657601"/>
            <a:ext cx="396080" cy="360362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1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963988" y="3346450"/>
            <a:ext cx="287337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 dirty="0"/>
              <a:t>12</a:t>
            </a:r>
          </a:p>
        </p:txBody>
      </p:sp>
      <p:sp>
        <p:nvSpPr>
          <p:cNvPr id="22" name="Rectangle 19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791075" y="3355975"/>
            <a:ext cx="287338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13</a:t>
            </a:r>
          </a:p>
        </p:txBody>
      </p:sp>
      <p:cxnSp>
        <p:nvCxnSpPr>
          <p:cNvPr id="23" name="Egyenes összekötő nyíllal 22"/>
          <p:cNvCxnSpPr>
            <a:stCxn id="21" idx="0"/>
          </p:cNvCxnSpPr>
          <p:nvPr/>
        </p:nvCxnSpPr>
        <p:spPr>
          <a:xfrm flipV="1">
            <a:off x="4106863" y="2992438"/>
            <a:ext cx="396875" cy="3540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nyíllal 23"/>
          <p:cNvCxnSpPr>
            <a:stCxn id="22" idx="0"/>
          </p:cNvCxnSpPr>
          <p:nvPr/>
        </p:nvCxnSpPr>
        <p:spPr>
          <a:xfrm flipH="1" flipV="1">
            <a:off x="4503738" y="2992438"/>
            <a:ext cx="431800" cy="3635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2141589" y="109758"/>
            <a:ext cx="863600" cy="863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 dirty="0"/>
              <a:t>Start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Rectangle 2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0" y="1588"/>
            <a:ext cx="9144000" cy="6858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 dirty="0"/>
          </a:p>
        </p:txBody>
      </p:sp>
      <p:sp>
        <p:nvSpPr>
          <p:cNvPr id="6" name="Szövegdoboz 15"/>
          <p:cNvSpPr txBox="1">
            <a:spLocks noChangeArrowheads="1"/>
          </p:cNvSpPr>
          <p:nvPr/>
        </p:nvSpPr>
        <p:spPr bwMode="auto">
          <a:xfrm>
            <a:off x="3348038" y="185738"/>
            <a:ext cx="28797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dirty="0"/>
              <a:t>3. </a:t>
            </a:r>
            <a:r>
              <a:rPr lang="hu-HU" dirty="0" smtClean="0"/>
              <a:t>sorozat 15. </a:t>
            </a:r>
            <a:r>
              <a:rPr lang="hu-HU" dirty="0"/>
              <a:t>pálya</a:t>
            </a:r>
          </a:p>
        </p:txBody>
      </p:sp>
      <p:sp>
        <p:nvSpPr>
          <p:cNvPr id="9" name="Rectangle 21"/>
          <p:cNvSpPr>
            <a:spLocks noChangeArrowheads="1"/>
          </p:cNvSpPr>
          <p:nvPr/>
        </p:nvSpPr>
        <p:spPr bwMode="auto">
          <a:xfrm>
            <a:off x="323528" y="980728"/>
            <a:ext cx="1440160" cy="554461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0" name="Rectangle 21"/>
          <p:cNvSpPr>
            <a:spLocks noChangeArrowheads="1"/>
          </p:cNvSpPr>
          <p:nvPr/>
        </p:nvSpPr>
        <p:spPr bwMode="auto">
          <a:xfrm>
            <a:off x="1646716" y="2089942"/>
            <a:ext cx="7128792" cy="443540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1" name="Rectangle 29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323528" y="854406"/>
            <a:ext cx="1728192" cy="4635984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/>
          </a:p>
        </p:txBody>
      </p:sp>
      <p:sp>
        <p:nvSpPr>
          <p:cNvPr id="12" name="Rectangle 29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6372200" y="857787"/>
            <a:ext cx="1368151" cy="4635984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/>
          </a:p>
        </p:txBody>
      </p:sp>
      <p:sp>
        <p:nvSpPr>
          <p:cNvPr id="13" name="Rectangle 29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5561517" y="849268"/>
            <a:ext cx="1080541" cy="4635984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/>
          </a:p>
        </p:txBody>
      </p:sp>
      <p:sp>
        <p:nvSpPr>
          <p:cNvPr id="14" name="Rectangle 29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3038309" y="874487"/>
            <a:ext cx="2523210" cy="4635984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4067944" y="4149080"/>
            <a:ext cx="2762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 kulcs a helyes időzítés.</a:t>
            </a:r>
            <a:endParaRPr lang="hu-HU" dirty="0"/>
          </a:p>
        </p:txBody>
      </p:sp>
      <p:sp>
        <p:nvSpPr>
          <p:cNvPr id="16" name="Rectangle 21"/>
          <p:cNvSpPr>
            <a:spLocks noChangeArrowheads="1"/>
          </p:cNvSpPr>
          <p:nvPr/>
        </p:nvSpPr>
        <p:spPr bwMode="auto">
          <a:xfrm flipH="1">
            <a:off x="606784" y="2089943"/>
            <a:ext cx="7232782" cy="55348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8" name="Rectangle 21"/>
          <p:cNvSpPr>
            <a:spLocks noChangeArrowheads="1"/>
          </p:cNvSpPr>
          <p:nvPr/>
        </p:nvSpPr>
        <p:spPr bwMode="auto">
          <a:xfrm>
            <a:off x="2084840" y="0"/>
            <a:ext cx="953469" cy="422309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141589" y="109758"/>
            <a:ext cx="863600" cy="863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 dirty="0"/>
              <a:t>Start</a:t>
            </a:r>
          </a:p>
        </p:txBody>
      </p:sp>
      <p:sp>
        <p:nvSpPr>
          <p:cNvPr id="19" name="Rectangle 29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1763688" y="1949037"/>
            <a:ext cx="288032" cy="864096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/>
          </a:p>
        </p:txBody>
      </p:sp>
      <p:sp>
        <p:nvSpPr>
          <p:cNvPr id="43" name="Ellipszis 42">
            <a:hlinkHover r:id="rId2" action="ppaction://hlinksldjump">
              <a:snd r:embed="rId3" name="laser.wav"/>
            </a:hlinkHover>
          </p:cNvPr>
          <p:cNvSpPr/>
          <p:nvPr/>
        </p:nvSpPr>
        <p:spPr>
          <a:xfrm>
            <a:off x="536426" y="5661248"/>
            <a:ext cx="683263" cy="64807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4" name="Rectangle 29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3038309" y="1939857"/>
            <a:ext cx="288032" cy="864096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/>
          </a:p>
        </p:txBody>
      </p:sp>
      <p:sp>
        <p:nvSpPr>
          <p:cNvPr id="45" name="AutoShape 26">
            <a:hlinkClick r:id="" action="ppaction://noaction" highlightClick="1">
              <a:snd r:embed="rId4" name="chimes.wav"/>
            </a:hlinkClick>
          </p:cNvPr>
          <p:cNvSpPr>
            <a:spLocks noChangeArrowheads="1"/>
          </p:cNvSpPr>
          <p:nvPr/>
        </p:nvSpPr>
        <p:spPr bwMode="auto">
          <a:xfrm>
            <a:off x="3381439" y="2120286"/>
            <a:ext cx="647700" cy="503238"/>
          </a:xfrm>
          <a:prstGeom prst="actionButtonForwardNex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46" name="Rectangle 21"/>
          <p:cNvSpPr>
            <a:spLocks noChangeArrowheads="1"/>
          </p:cNvSpPr>
          <p:nvPr/>
        </p:nvSpPr>
        <p:spPr bwMode="auto">
          <a:xfrm flipH="1">
            <a:off x="606784" y="1268760"/>
            <a:ext cx="542546" cy="1374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47" name="Rectangle 21"/>
          <p:cNvSpPr>
            <a:spLocks noChangeArrowheads="1"/>
          </p:cNvSpPr>
          <p:nvPr/>
        </p:nvSpPr>
        <p:spPr bwMode="auto">
          <a:xfrm flipH="1">
            <a:off x="5730" y="1239223"/>
            <a:ext cx="1143600" cy="5349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7" name="AutoShape 28">
            <a:hlinkHover r:id="" action="ppaction://hlinkshowjump?jump=nextslide">
              <a:snd r:embed="rId5" name="suction.wav"/>
            </a:hlinkHover>
          </p:cNvPr>
          <p:cNvSpPr>
            <a:spLocks noChangeArrowheads="1"/>
          </p:cNvSpPr>
          <p:nvPr/>
        </p:nvSpPr>
        <p:spPr bwMode="auto">
          <a:xfrm>
            <a:off x="46569" y="1340768"/>
            <a:ext cx="648377" cy="433387"/>
          </a:xfrm>
          <a:prstGeom prst="leftArrow">
            <a:avLst>
              <a:gd name="adj1" fmla="val 50000"/>
              <a:gd name="adj2" fmla="val 43548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/>
          </a:p>
        </p:txBody>
      </p:sp>
      <p:sp>
        <p:nvSpPr>
          <p:cNvPr id="48" name="Rectangle 35"/>
          <p:cNvSpPr>
            <a:spLocks noChangeArrowheads="1"/>
          </p:cNvSpPr>
          <p:nvPr/>
        </p:nvSpPr>
        <p:spPr bwMode="auto">
          <a:xfrm>
            <a:off x="6948488" y="333375"/>
            <a:ext cx="792162" cy="7191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/>
          </a:p>
        </p:txBody>
      </p:sp>
      <p:sp>
        <p:nvSpPr>
          <p:cNvPr id="49" name="Rectangle 37"/>
          <p:cNvSpPr>
            <a:spLocks noChangeArrowheads="1"/>
          </p:cNvSpPr>
          <p:nvPr/>
        </p:nvSpPr>
        <p:spPr bwMode="auto">
          <a:xfrm>
            <a:off x="7740650" y="333375"/>
            <a:ext cx="792163" cy="7191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50" name="Text Box 38"/>
          <p:cNvSpPr txBox="1">
            <a:spLocks noChangeArrowheads="1"/>
          </p:cNvSpPr>
          <p:nvPr/>
        </p:nvSpPr>
        <p:spPr bwMode="auto">
          <a:xfrm>
            <a:off x="7235825" y="0"/>
            <a:ext cx="12239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/>
              <a:t>1. szoba</a:t>
            </a:r>
          </a:p>
        </p:txBody>
      </p:sp>
      <p:sp>
        <p:nvSpPr>
          <p:cNvPr id="51" name="Rectangle 40"/>
          <p:cNvSpPr>
            <a:spLocks noChangeArrowheads="1"/>
          </p:cNvSpPr>
          <p:nvPr/>
        </p:nvSpPr>
        <p:spPr bwMode="auto">
          <a:xfrm>
            <a:off x="8172450" y="549275"/>
            <a:ext cx="287338" cy="2873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S</a:t>
            </a:r>
          </a:p>
        </p:txBody>
      </p:sp>
      <p:sp>
        <p:nvSpPr>
          <p:cNvPr id="52" name="Rectangle 41"/>
          <p:cNvSpPr>
            <a:spLocks noChangeArrowheads="1"/>
          </p:cNvSpPr>
          <p:nvPr/>
        </p:nvSpPr>
        <p:spPr bwMode="auto">
          <a:xfrm>
            <a:off x="7019925" y="549275"/>
            <a:ext cx="287338" cy="28733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82960857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902 4.81481E-6 L 0.80555 -0.00487 L 0.80555 -0.48426 L 0.80555 -0.00487 L 0.00902 4.81481E-6 Z " pathEditMode="relative" rAng="0" ptsTypes="AAAAA">
                                      <p:cBhvr>
                                        <p:cTn id="6" dur="6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826" y="-242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</p:childTnLst>
        </p:cTn>
      </p:par>
    </p:tnLst>
    <p:bldLst>
      <p:bldP spid="19" grpId="0" animBg="1"/>
      <p:bldP spid="43" grpId="0" animBg="1"/>
      <p:bldP spid="44" grpId="0" animBg="1"/>
      <p:bldP spid="4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hu-HU" smtClean="0"/>
              <a:t>Elemek leírása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8675687" cy="4525962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endParaRPr lang="hu-HU" sz="2000" smtClean="0"/>
          </a:p>
          <a:p>
            <a:pPr marL="609600" indent="-609600" eaLnBrk="1" hangingPunct="1">
              <a:buFontTx/>
              <a:buNone/>
            </a:pPr>
            <a:endParaRPr lang="hu-HU" sz="2000" smtClean="0"/>
          </a:p>
          <a:p>
            <a:pPr marL="609600" indent="-609600" eaLnBrk="1" hangingPunct="1">
              <a:buFontTx/>
              <a:buNone/>
            </a:pPr>
            <a:endParaRPr lang="hu-HU" sz="2000" smtClean="0"/>
          </a:p>
        </p:txBody>
      </p:sp>
      <p:sp>
        <p:nvSpPr>
          <p:cNvPr id="5124" name="Rectangle 7"/>
          <p:cNvSpPr>
            <a:spLocks noChangeArrowheads="1"/>
          </p:cNvSpPr>
          <p:nvPr/>
        </p:nvSpPr>
        <p:spPr bwMode="auto">
          <a:xfrm>
            <a:off x="611188" y="1196975"/>
            <a:ext cx="863600" cy="863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Start</a:t>
            </a:r>
          </a:p>
        </p:txBody>
      </p:sp>
      <p:sp>
        <p:nvSpPr>
          <p:cNvPr id="5125" name="Rectangle 9"/>
          <p:cNvSpPr>
            <a:spLocks noChangeArrowheads="1"/>
          </p:cNvSpPr>
          <p:nvPr/>
        </p:nvSpPr>
        <p:spPr bwMode="auto">
          <a:xfrm>
            <a:off x="611188" y="2492375"/>
            <a:ext cx="863600" cy="863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Cél</a:t>
            </a:r>
          </a:p>
        </p:txBody>
      </p:sp>
      <p:sp>
        <p:nvSpPr>
          <p:cNvPr id="5126" name="Text Box 12"/>
          <p:cNvSpPr txBox="1">
            <a:spLocks noChangeArrowheads="1"/>
          </p:cNvSpPr>
          <p:nvPr/>
        </p:nvSpPr>
        <p:spPr bwMode="auto">
          <a:xfrm>
            <a:off x="1547813" y="1341438"/>
            <a:ext cx="2519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/>
              <a:t>Innen kezded a Pályát.</a:t>
            </a:r>
          </a:p>
        </p:txBody>
      </p:sp>
      <p:sp>
        <p:nvSpPr>
          <p:cNvPr id="5127" name="Text Box 13"/>
          <p:cNvSpPr txBox="1">
            <a:spLocks noChangeArrowheads="1"/>
          </p:cNvSpPr>
          <p:nvPr/>
        </p:nvSpPr>
        <p:spPr bwMode="auto">
          <a:xfrm>
            <a:off x="1547813" y="2492375"/>
            <a:ext cx="244792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/>
              <a:t>Ide kell beérned. Elég megérinteni a következő Pályára jutáshoz.</a:t>
            </a:r>
          </a:p>
        </p:txBody>
      </p:sp>
      <p:sp>
        <p:nvSpPr>
          <p:cNvPr id="5128" name="Rectangle 14"/>
          <p:cNvSpPr>
            <a:spLocks noChangeArrowheads="1"/>
          </p:cNvSpPr>
          <p:nvPr/>
        </p:nvSpPr>
        <p:spPr bwMode="auto">
          <a:xfrm>
            <a:off x="539750" y="3789363"/>
            <a:ext cx="936625" cy="9350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5129" name="Text Box 15"/>
          <p:cNvSpPr txBox="1">
            <a:spLocks noChangeArrowheads="1"/>
          </p:cNvSpPr>
          <p:nvPr/>
        </p:nvSpPr>
        <p:spPr bwMode="auto">
          <a:xfrm>
            <a:off x="1619250" y="3933825"/>
            <a:ext cx="24479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/>
              <a:t>Ez biztonságos terület, ezen járhatsz!</a:t>
            </a:r>
          </a:p>
        </p:txBody>
      </p:sp>
      <p:sp>
        <p:nvSpPr>
          <p:cNvPr id="5130" name="Rectangle 16"/>
          <p:cNvSpPr>
            <a:spLocks noChangeArrowheads="1"/>
          </p:cNvSpPr>
          <p:nvPr/>
        </p:nvSpPr>
        <p:spPr bwMode="auto">
          <a:xfrm>
            <a:off x="539750" y="4941888"/>
            <a:ext cx="936625" cy="935037"/>
          </a:xfrm>
          <a:prstGeom prst="rect">
            <a:avLst/>
          </a:prstGeom>
          <a:solidFill>
            <a:srgbClr val="FF0000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5131" name="Text Box 17"/>
          <p:cNvSpPr txBox="1">
            <a:spLocks noChangeArrowheads="1"/>
          </p:cNvSpPr>
          <p:nvPr/>
        </p:nvSpPr>
        <p:spPr bwMode="auto">
          <a:xfrm>
            <a:off x="1692275" y="4941888"/>
            <a:ext cx="2447925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/>
              <a:t>Ezt nem szabad megérinteni! Vigyázz, valamikor mozog!</a:t>
            </a:r>
          </a:p>
        </p:txBody>
      </p:sp>
      <p:sp>
        <p:nvSpPr>
          <p:cNvPr id="5132" name="AutoShape 18">
            <a:hlinkClick r:id="" action="ppaction://noaction" highlightClick="1">
              <a:snd r:embed="rId2" name="chimes.wav"/>
            </a:hlinkClick>
          </p:cNvPr>
          <p:cNvSpPr>
            <a:spLocks noChangeArrowheads="1"/>
          </p:cNvSpPr>
          <p:nvPr/>
        </p:nvSpPr>
        <p:spPr bwMode="auto">
          <a:xfrm>
            <a:off x="4787900" y="1268413"/>
            <a:ext cx="647700" cy="503237"/>
          </a:xfrm>
          <a:prstGeom prst="actionButtonForwardNex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5133" name="Text Box 19"/>
          <p:cNvSpPr txBox="1">
            <a:spLocks noChangeArrowheads="1"/>
          </p:cNvSpPr>
          <p:nvPr/>
        </p:nvSpPr>
        <p:spPr bwMode="auto">
          <a:xfrm>
            <a:off x="5651500" y="1052513"/>
            <a:ext cx="29527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/>
              <a:t>Ha rákattintasz, valami megváltozik a Pályán, ami lehet, hogy segít rajtad, lehet, hogy nem!</a:t>
            </a:r>
          </a:p>
        </p:txBody>
      </p:sp>
      <p:sp>
        <p:nvSpPr>
          <p:cNvPr id="5134" name="AutoShape 2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859338" y="2781300"/>
            <a:ext cx="576262" cy="503238"/>
          </a:xfrm>
          <a:prstGeom prst="actionButtonReturn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5135" name="Text Box 21"/>
          <p:cNvSpPr txBox="1">
            <a:spLocks noChangeArrowheads="1"/>
          </p:cNvSpPr>
          <p:nvPr/>
        </p:nvSpPr>
        <p:spPr bwMode="auto">
          <a:xfrm>
            <a:off x="5580063" y="2276475"/>
            <a:ext cx="3024187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/>
              <a:t>Ha megtalálsz egy Ilyet, óriási szerencséd van! Ugyanis ezzel átugorhatsz 3-4 Pályát! (Ezek jól el vannak dugva!)</a:t>
            </a:r>
          </a:p>
        </p:txBody>
      </p:sp>
      <p:sp>
        <p:nvSpPr>
          <p:cNvPr id="5136" name="AutoShape 22"/>
          <p:cNvSpPr>
            <a:spLocks noChangeArrowheads="1"/>
          </p:cNvSpPr>
          <p:nvPr/>
        </p:nvSpPr>
        <p:spPr bwMode="auto">
          <a:xfrm rot="20503018" flipV="1">
            <a:off x="5076825" y="4149725"/>
            <a:ext cx="358775" cy="531813"/>
          </a:xfrm>
          <a:prstGeom prst="upArrow">
            <a:avLst>
              <a:gd name="adj1" fmla="val 50000"/>
              <a:gd name="adj2" fmla="val 37058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5137" name="Text Box 23"/>
          <p:cNvSpPr txBox="1">
            <a:spLocks noChangeArrowheads="1"/>
          </p:cNvSpPr>
          <p:nvPr/>
        </p:nvSpPr>
        <p:spPr bwMode="auto">
          <a:xfrm>
            <a:off x="5580063" y="3933825"/>
            <a:ext cx="295275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/>
              <a:t>Ez azt mutatja a több szobás Pályákon, hogy merre van a cél. Ha megérinted, átjutsz egy másik szobába.</a:t>
            </a:r>
          </a:p>
        </p:txBody>
      </p:sp>
      <p:sp>
        <p:nvSpPr>
          <p:cNvPr id="2" name="Téglalap 1">
            <a:hlinkClick r:id="rId3" action="ppaction://hlinksldjump"/>
          </p:cNvPr>
          <p:cNvSpPr/>
          <p:nvPr/>
        </p:nvSpPr>
        <p:spPr>
          <a:xfrm>
            <a:off x="7270750" y="260350"/>
            <a:ext cx="1622425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u-HU" dirty="0">
                <a:solidFill>
                  <a:schemeClr val="tx1"/>
                </a:solidFill>
              </a:rPr>
              <a:t>Tovább </a:t>
            </a:r>
            <a:r>
              <a:rPr lang="hu-HU" dirty="0">
                <a:solidFill>
                  <a:schemeClr val="tx1"/>
                </a:solidFill>
                <a:sym typeface="Wingdings" pitchFamily="2" charset="2"/>
              </a:rPr>
              <a:t></a:t>
            </a:r>
            <a:endParaRPr lang="hu-H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Rectangle 2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0" y="1588"/>
            <a:ext cx="9144000" cy="6858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 dirty="0"/>
          </a:p>
        </p:txBody>
      </p:sp>
      <p:sp>
        <p:nvSpPr>
          <p:cNvPr id="5" name="Szövegdoboz 15"/>
          <p:cNvSpPr txBox="1">
            <a:spLocks noChangeArrowheads="1"/>
          </p:cNvSpPr>
          <p:nvPr/>
        </p:nvSpPr>
        <p:spPr bwMode="auto">
          <a:xfrm>
            <a:off x="3348038" y="185738"/>
            <a:ext cx="28797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dirty="0"/>
              <a:t>3. </a:t>
            </a:r>
            <a:r>
              <a:rPr lang="hu-HU" dirty="0" smtClean="0"/>
              <a:t>sorozat 15. </a:t>
            </a:r>
            <a:r>
              <a:rPr lang="hu-HU" dirty="0"/>
              <a:t>pálya</a:t>
            </a: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auto">
          <a:xfrm flipH="1">
            <a:off x="0" y="1052736"/>
            <a:ext cx="9144000" cy="5805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" name="Rectangle 29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0" y="2204864"/>
            <a:ext cx="7740352" cy="36004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 dirty="0"/>
          </a:p>
        </p:txBody>
      </p:sp>
      <p:sp>
        <p:nvSpPr>
          <p:cNvPr id="17" name="Rectangle 29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5652120" y="2204864"/>
            <a:ext cx="458912" cy="236788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 dirty="0"/>
          </a:p>
        </p:txBody>
      </p:sp>
      <p:sp>
        <p:nvSpPr>
          <p:cNvPr id="21" name="Rectangle 21">
            <a:hlinkHover r:id="" action="ppaction://hlinkshowjump?jump=nextslide"/>
          </p:cNvPr>
          <p:cNvSpPr>
            <a:spLocks noChangeArrowheads="1"/>
          </p:cNvSpPr>
          <p:nvPr/>
        </p:nvSpPr>
        <p:spPr bwMode="auto">
          <a:xfrm flipH="1">
            <a:off x="6588224" y="1052736"/>
            <a:ext cx="1152128" cy="10081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cxnSp>
        <p:nvCxnSpPr>
          <p:cNvPr id="22" name="Egyenes összekötő nyíllal 21">
            <a:hlinkHover r:id="rId2" action="ppaction://hlinksldjump">
              <a:snd r:embed="rId4" name="arrow.wav"/>
            </a:hlinkHover>
          </p:cNvPr>
          <p:cNvCxnSpPr/>
          <p:nvPr/>
        </p:nvCxnSpPr>
        <p:spPr>
          <a:xfrm>
            <a:off x="6111032" y="3068960"/>
            <a:ext cx="57556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gyenes összekötő nyíllal 22">
            <a:hlinkHover r:id="rId2" action="ppaction://hlinksldjump">
              <a:snd r:embed="rId4" name="arrow.wav"/>
            </a:hlinkHover>
          </p:cNvPr>
          <p:cNvCxnSpPr/>
          <p:nvPr/>
        </p:nvCxnSpPr>
        <p:spPr>
          <a:xfrm>
            <a:off x="6111032" y="3573016"/>
            <a:ext cx="57556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nyíllal 23">
            <a:hlinkHover r:id="rId2" action="ppaction://hlinksldjump">
              <a:snd r:embed="rId4" name="arrow.wav"/>
            </a:hlinkHover>
          </p:cNvPr>
          <p:cNvCxnSpPr/>
          <p:nvPr/>
        </p:nvCxnSpPr>
        <p:spPr>
          <a:xfrm>
            <a:off x="6101281" y="4149080"/>
            <a:ext cx="57556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9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4270225" y="2564904"/>
            <a:ext cx="1035350" cy="2298374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 dirty="0"/>
          </a:p>
        </p:txBody>
      </p:sp>
      <p:sp>
        <p:nvSpPr>
          <p:cNvPr id="26" name="Rectangle 29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3234875" y="2564904"/>
            <a:ext cx="1035350" cy="2298374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 dirty="0"/>
          </a:p>
        </p:txBody>
      </p:sp>
      <p:sp>
        <p:nvSpPr>
          <p:cNvPr id="27" name="Rectangle 29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2199525" y="2564904"/>
            <a:ext cx="1035350" cy="2298374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 dirty="0"/>
          </a:p>
        </p:txBody>
      </p:sp>
      <p:sp>
        <p:nvSpPr>
          <p:cNvPr id="28" name="Rectangle 29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1475656" y="2562402"/>
            <a:ext cx="4176464" cy="2010342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 dirty="0"/>
          </a:p>
        </p:txBody>
      </p:sp>
      <p:sp>
        <p:nvSpPr>
          <p:cNvPr id="29" name="Rectangle 29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847372" y="5805264"/>
            <a:ext cx="495672" cy="1054324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 dirty="0"/>
          </a:p>
        </p:txBody>
      </p:sp>
      <p:sp>
        <p:nvSpPr>
          <p:cNvPr id="30" name="Rectangle 29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504100" y="3284984"/>
            <a:ext cx="495672" cy="2711004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 dirty="0"/>
          </a:p>
        </p:txBody>
      </p:sp>
      <p:sp>
        <p:nvSpPr>
          <p:cNvPr id="31" name="Rectangle 20"/>
          <p:cNvSpPr>
            <a:spLocks noChangeArrowheads="1"/>
          </p:cNvSpPr>
          <p:nvPr/>
        </p:nvSpPr>
        <p:spPr bwMode="auto">
          <a:xfrm>
            <a:off x="-28195" y="5995988"/>
            <a:ext cx="863600" cy="863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Cél</a:t>
            </a:r>
          </a:p>
        </p:txBody>
      </p:sp>
      <p:sp>
        <p:nvSpPr>
          <p:cNvPr id="32" name="Rectangle 33"/>
          <p:cNvSpPr>
            <a:spLocks noChangeArrowheads="1"/>
          </p:cNvSpPr>
          <p:nvPr/>
        </p:nvSpPr>
        <p:spPr bwMode="auto">
          <a:xfrm>
            <a:off x="6948488" y="333375"/>
            <a:ext cx="792162" cy="7191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3" name="Rectangle 34"/>
          <p:cNvSpPr>
            <a:spLocks noChangeArrowheads="1"/>
          </p:cNvSpPr>
          <p:nvPr/>
        </p:nvSpPr>
        <p:spPr bwMode="auto">
          <a:xfrm>
            <a:off x="7740650" y="333375"/>
            <a:ext cx="792163" cy="7191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4" name="Text Box 35"/>
          <p:cNvSpPr txBox="1">
            <a:spLocks noChangeArrowheads="1"/>
          </p:cNvSpPr>
          <p:nvPr/>
        </p:nvSpPr>
        <p:spPr bwMode="auto">
          <a:xfrm>
            <a:off x="7235825" y="0"/>
            <a:ext cx="12239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/>
              <a:t>2. szoba</a:t>
            </a:r>
          </a:p>
        </p:txBody>
      </p:sp>
      <p:sp>
        <p:nvSpPr>
          <p:cNvPr id="35" name="Rectangle 37"/>
          <p:cNvSpPr>
            <a:spLocks noChangeArrowheads="1"/>
          </p:cNvSpPr>
          <p:nvPr/>
        </p:nvSpPr>
        <p:spPr bwMode="auto">
          <a:xfrm>
            <a:off x="8172450" y="549275"/>
            <a:ext cx="287338" cy="2873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S</a:t>
            </a:r>
          </a:p>
        </p:txBody>
      </p:sp>
      <p:sp>
        <p:nvSpPr>
          <p:cNvPr id="36" name="Rectangle 38"/>
          <p:cNvSpPr>
            <a:spLocks noChangeArrowheads="1"/>
          </p:cNvSpPr>
          <p:nvPr/>
        </p:nvSpPr>
        <p:spPr bwMode="auto">
          <a:xfrm>
            <a:off x="7019925" y="549275"/>
            <a:ext cx="287338" cy="28733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01693495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Rectangle 2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0" y="1588"/>
            <a:ext cx="9144000" cy="6858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 dirty="0"/>
          </a:p>
        </p:txBody>
      </p:sp>
      <p:sp>
        <p:nvSpPr>
          <p:cNvPr id="5" name="Szövegdoboz 15"/>
          <p:cNvSpPr txBox="1">
            <a:spLocks noChangeArrowheads="1"/>
          </p:cNvSpPr>
          <p:nvPr/>
        </p:nvSpPr>
        <p:spPr bwMode="auto">
          <a:xfrm>
            <a:off x="3348038" y="185738"/>
            <a:ext cx="28797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dirty="0"/>
              <a:t>3. </a:t>
            </a:r>
            <a:r>
              <a:rPr lang="hu-HU" dirty="0" smtClean="0"/>
              <a:t>sorozat 15. </a:t>
            </a:r>
            <a:r>
              <a:rPr lang="hu-HU" dirty="0"/>
              <a:t>pálya</a:t>
            </a: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auto">
          <a:xfrm flipH="1">
            <a:off x="0" y="1052736"/>
            <a:ext cx="9144000" cy="5805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8" name="Rectangle 29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0" y="2204864"/>
            <a:ext cx="7740352" cy="36004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 dirty="0" smtClean="0"/>
              <a:t>Ezek a nyilak pirosak!</a:t>
            </a:r>
            <a:endParaRPr lang="hu-HU" dirty="0"/>
          </a:p>
        </p:txBody>
      </p:sp>
      <p:cxnSp>
        <p:nvCxnSpPr>
          <p:cNvPr id="12" name="Egyenes összekötő nyíllal 11">
            <a:hlinkHover r:id="rId2" action="ppaction://hlinksldjump">
              <a:snd r:embed="rId4" name="arrow.wav"/>
            </a:hlinkHover>
          </p:cNvPr>
          <p:cNvCxnSpPr/>
          <p:nvPr/>
        </p:nvCxnSpPr>
        <p:spPr>
          <a:xfrm>
            <a:off x="6111032" y="3068960"/>
            <a:ext cx="57556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29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5652120" y="2204864"/>
            <a:ext cx="458912" cy="236788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 dirty="0"/>
          </a:p>
        </p:txBody>
      </p:sp>
      <p:cxnSp>
        <p:nvCxnSpPr>
          <p:cNvPr id="14" name="Egyenes összekötő nyíllal 13">
            <a:hlinkHover r:id="rId2" action="ppaction://hlinksldjump">
              <a:snd r:embed="rId4" name="arrow.wav"/>
            </a:hlinkHover>
          </p:cNvPr>
          <p:cNvCxnSpPr/>
          <p:nvPr/>
        </p:nvCxnSpPr>
        <p:spPr>
          <a:xfrm>
            <a:off x="6111032" y="3573016"/>
            <a:ext cx="57556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nyíllal 17">
            <a:hlinkHover r:id="rId2" action="ppaction://hlinksldjump">
              <a:snd r:embed="rId4" name="arrow.wav"/>
            </a:hlinkHover>
          </p:cNvPr>
          <p:cNvCxnSpPr/>
          <p:nvPr/>
        </p:nvCxnSpPr>
        <p:spPr>
          <a:xfrm>
            <a:off x="6101281" y="4149080"/>
            <a:ext cx="57556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29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1475656" y="2562402"/>
            <a:ext cx="4176464" cy="2010342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 dirty="0"/>
          </a:p>
        </p:txBody>
      </p:sp>
      <p:sp>
        <p:nvSpPr>
          <p:cNvPr id="20" name="Rectangle 29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4270225" y="2564904"/>
            <a:ext cx="1035350" cy="2298374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 dirty="0"/>
          </a:p>
        </p:txBody>
      </p:sp>
      <p:sp>
        <p:nvSpPr>
          <p:cNvPr id="22" name="Rectangle 29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3234875" y="2564904"/>
            <a:ext cx="1035350" cy="2298374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 dirty="0"/>
          </a:p>
        </p:txBody>
      </p:sp>
      <p:sp>
        <p:nvSpPr>
          <p:cNvPr id="23" name="Rectangle 29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2199525" y="2564904"/>
            <a:ext cx="1035350" cy="2298374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 dirty="0"/>
          </a:p>
        </p:txBody>
      </p:sp>
      <p:sp>
        <p:nvSpPr>
          <p:cNvPr id="24" name="Rectangle 21">
            <a:hlinkHover r:id="" action="ppaction://hlinkshowjump?jump=nextslide"/>
          </p:cNvPr>
          <p:cNvSpPr>
            <a:spLocks noChangeArrowheads="1"/>
          </p:cNvSpPr>
          <p:nvPr/>
        </p:nvSpPr>
        <p:spPr bwMode="auto">
          <a:xfrm flipH="1">
            <a:off x="5498962" y="4572744"/>
            <a:ext cx="3645038" cy="227431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5" name="Rectangle 29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847372" y="5805264"/>
            <a:ext cx="495672" cy="1054324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 dirty="0"/>
          </a:p>
        </p:txBody>
      </p:sp>
      <p:sp>
        <p:nvSpPr>
          <p:cNvPr id="26" name="Rectangle 29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504100" y="3284984"/>
            <a:ext cx="495672" cy="2711004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 dirty="0"/>
          </a:p>
        </p:txBody>
      </p:sp>
      <p:sp>
        <p:nvSpPr>
          <p:cNvPr id="27" name="Rectangle 20"/>
          <p:cNvSpPr>
            <a:spLocks noChangeArrowheads="1"/>
          </p:cNvSpPr>
          <p:nvPr/>
        </p:nvSpPr>
        <p:spPr bwMode="auto">
          <a:xfrm>
            <a:off x="-28195" y="5995988"/>
            <a:ext cx="863600" cy="863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Cél</a:t>
            </a:r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6948488" y="333375"/>
            <a:ext cx="792162" cy="7191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9" name="Rectangle 34"/>
          <p:cNvSpPr>
            <a:spLocks noChangeArrowheads="1"/>
          </p:cNvSpPr>
          <p:nvPr/>
        </p:nvSpPr>
        <p:spPr bwMode="auto">
          <a:xfrm>
            <a:off x="7740650" y="333375"/>
            <a:ext cx="792163" cy="7191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30" name="Text Box 35"/>
          <p:cNvSpPr txBox="1">
            <a:spLocks noChangeArrowheads="1"/>
          </p:cNvSpPr>
          <p:nvPr/>
        </p:nvSpPr>
        <p:spPr bwMode="auto">
          <a:xfrm>
            <a:off x="7235825" y="0"/>
            <a:ext cx="12239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/>
              <a:t>2. szoba</a:t>
            </a:r>
          </a:p>
        </p:txBody>
      </p:sp>
      <p:sp>
        <p:nvSpPr>
          <p:cNvPr id="31" name="Rectangle 37"/>
          <p:cNvSpPr>
            <a:spLocks noChangeArrowheads="1"/>
          </p:cNvSpPr>
          <p:nvPr/>
        </p:nvSpPr>
        <p:spPr bwMode="auto">
          <a:xfrm>
            <a:off x="8172450" y="549275"/>
            <a:ext cx="287338" cy="2873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S</a:t>
            </a:r>
          </a:p>
        </p:txBody>
      </p:sp>
      <p:sp>
        <p:nvSpPr>
          <p:cNvPr id="32" name="Rectangle 38"/>
          <p:cNvSpPr>
            <a:spLocks noChangeArrowheads="1"/>
          </p:cNvSpPr>
          <p:nvPr/>
        </p:nvSpPr>
        <p:spPr bwMode="auto">
          <a:xfrm>
            <a:off x="7019925" y="549275"/>
            <a:ext cx="287338" cy="28733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54839579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repeatCount="indefinite" accel="25000" fill="remove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-2.77778E-6 -3.7037E-6 L 0.44601 -3.7037E-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292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repeatCount="indefinite" accel="25556" fill="remove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2.77778E-6 -3.7037E-6 L 0.44601 -3.7037E-6 " pathEditMode="relative" rAng="0" ptsTypes="AA">
                                      <p:cBhvr>
                                        <p:cTn id="8" dur="9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292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repeatCount="indefinite" accel="25000" fill="remove" nodeType="withEffect">
                                  <p:stCondLst>
                                    <p:cond delay="560"/>
                                  </p:stCondLst>
                                  <p:childTnLst>
                                    <p:animMotion origin="layout" path="M -0.00173 -2.59259E-6 L 0.44427 -2.59259E-6 " pathEditMode="relative" rAng="0" ptsTypes="AA">
                                      <p:cBhvr>
                                        <p:cTn id="10" dur="8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29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Rectangle 2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0" y="1588"/>
            <a:ext cx="9144000" cy="6858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 dirty="0"/>
          </a:p>
        </p:txBody>
      </p:sp>
      <p:sp>
        <p:nvSpPr>
          <p:cNvPr id="5" name="Szövegdoboz 15"/>
          <p:cNvSpPr txBox="1">
            <a:spLocks noChangeArrowheads="1"/>
          </p:cNvSpPr>
          <p:nvPr/>
        </p:nvSpPr>
        <p:spPr bwMode="auto">
          <a:xfrm>
            <a:off x="3348038" y="185738"/>
            <a:ext cx="28797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dirty="0"/>
              <a:t>3. </a:t>
            </a:r>
            <a:r>
              <a:rPr lang="hu-HU" dirty="0" smtClean="0"/>
              <a:t>sorozat 15. </a:t>
            </a:r>
            <a:r>
              <a:rPr lang="hu-HU" dirty="0"/>
              <a:t>pálya</a:t>
            </a: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auto">
          <a:xfrm flipH="1">
            <a:off x="0" y="1052736"/>
            <a:ext cx="9144000" cy="5805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7" name="Rectangle 20">
            <a:hlinkHover r:id="rId4" action="ppaction://hlinksldjump">
              <a:snd r:embed="rId5" name="applause.wav"/>
            </a:hlinkHover>
          </p:cNvPr>
          <p:cNvSpPr>
            <a:spLocks noChangeArrowheads="1"/>
          </p:cNvSpPr>
          <p:nvPr/>
        </p:nvSpPr>
        <p:spPr bwMode="auto">
          <a:xfrm>
            <a:off x="-28195" y="5995988"/>
            <a:ext cx="863600" cy="863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Cél</a:t>
            </a:r>
          </a:p>
        </p:txBody>
      </p:sp>
      <p:sp>
        <p:nvSpPr>
          <p:cNvPr id="8" name="Rectangle 29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0" y="2204864"/>
            <a:ext cx="7740352" cy="36004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 dirty="0"/>
          </a:p>
        </p:txBody>
      </p:sp>
      <p:sp>
        <p:nvSpPr>
          <p:cNvPr id="17" name="Rectangle 29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5652120" y="2204864"/>
            <a:ext cx="458912" cy="236788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 dirty="0"/>
          </a:p>
        </p:txBody>
      </p:sp>
      <p:sp>
        <p:nvSpPr>
          <p:cNvPr id="19" name="Rectangle 29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1475656" y="2562402"/>
            <a:ext cx="4176464" cy="2010342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 dirty="0"/>
          </a:p>
        </p:txBody>
      </p:sp>
      <p:sp>
        <p:nvSpPr>
          <p:cNvPr id="20" name="Rectangle 29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4270225" y="2564904"/>
            <a:ext cx="1035350" cy="2298374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 dirty="0"/>
          </a:p>
        </p:txBody>
      </p:sp>
      <p:sp>
        <p:nvSpPr>
          <p:cNvPr id="22" name="Rectangle 29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3234875" y="2564904"/>
            <a:ext cx="1035350" cy="2298374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 dirty="0"/>
          </a:p>
        </p:txBody>
      </p:sp>
      <p:sp>
        <p:nvSpPr>
          <p:cNvPr id="23" name="Rectangle 29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2199525" y="2564904"/>
            <a:ext cx="1035350" cy="2298374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 dirty="0"/>
          </a:p>
        </p:txBody>
      </p:sp>
      <p:sp>
        <p:nvSpPr>
          <p:cNvPr id="21" name="Rectangle 29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847372" y="5805264"/>
            <a:ext cx="495672" cy="1054324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 dirty="0"/>
          </a:p>
        </p:txBody>
      </p:sp>
      <p:sp>
        <p:nvSpPr>
          <p:cNvPr id="24" name="Rectangle 29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504100" y="3284984"/>
            <a:ext cx="495672" cy="2711004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 dirty="0"/>
          </a:p>
        </p:txBody>
      </p:sp>
      <p:sp>
        <p:nvSpPr>
          <p:cNvPr id="25" name="Rectangle 33"/>
          <p:cNvSpPr>
            <a:spLocks noChangeArrowheads="1"/>
          </p:cNvSpPr>
          <p:nvPr/>
        </p:nvSpPr>
        <p:spPr bwMode="auto">
          <a:xfrm>
            <a:off x="6948488" y="333375"/>
            <a:ext cx="792162" cy="7191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6" name="Rectangle 34"/>
          <p:cNvSpPr>
            <a:spLocks noChangeArrowheads="1"/>
          </p:cNvSpPr>
          <p:nvPr/>
        </p:nvSpPr>
        <p:spPr bwMode="auto">
          <a:xfrm>
            <a:off x="7740650" y="333375"/>
            <a:ext cx="792163" cy="7191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27" name="Text Box 35"/>
          <p:cNvSpPr txBox="1">
            <a:spLocks noChangeArrowheads="1"/>
          </p:cNvSpPr>
          <p:nvPr/>
        </p:nvSpPr>
        <p:spPr bwMode="auto">
          <a:xfrm>
            <a:off x="7235825" y="0"/>
            <a:ext cx="12239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/>
              <a:t>2. szoba</a:t>
            </a:r>
          </a:p>
        </p:txBody>
      </p:sp>
      <p:sp>
        <p:nvSpPr>
          <p:cNvPr id="28" name="Rectangle 37"/>
          <p:cNvSpPr>
            <a:spLocks noChangeArrowheads="1"/>
          </p:cNvSpPr>
          <p:nvPr/>
        </p:nvSpPr>
        <p:spPr bwMode="auto">
          <a:xfrm>
            <a:off x="8172450" y="549275"/>
            <a:ext cx="287338" cy="2873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S</a:t>
            </a:r>
          </a:p>
        </p:txBody>
      </p:sp>
      <p:sp>
        <p:nvSpPr>
          <p:cNvPr id="29" name="Rectangle 38"/>
          <p:cNvSpPr>
            <a:spLocks noChangeArrowheads="1"/>
          </p:cNvSpPr>
          <p:nvPr/>
        </p:nvSpPr>
        <p:spPr bwMode="auto">
          <a:xfrm>
            <a:off x="7019925" y="549275"/>
            <a:ext cx="287338" cy="28733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21387694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indefinite" accel="10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4.81481E-6 L -1.11111E-6 0.28402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419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repeatCount="indefinite" accel="100000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1.11111E-6 4.81481E-6 L -1.11111E-6 0.28402 " pathEditMode="relative" rAng="0" ptsTypes="AA">
                                      <p:cBhvr>
                                        <p:cTn id="8" dur="3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419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repeatCount="indefinite" accel="100000" autoRev="1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animMotion origin="layout" path="M -1.11111E-6 4.81481E-6 L -1.11111E-6 0.28402 " pathEditMode="relative" rAng="0" ptsTypes="AA">
                                      <p:cBhvr>
                                        <p:cTn id="10" dur="6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4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2" grpId="0" animBg="1"/>
      <p:bldP spid="23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3. sorozat kész!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Teljesítetted a harmadik sorozatot!</a:t>
            </a:r>
          </a:p>
          <a:p>
            <a:r>
              <a:rPr lang="hu-HU" dirty="0" smtClean="0"/>
              <a:t>Egyenlőre a játék végére értél! </a:t>
            </a:r>
            <a:br>
              <a:rPr lang="hu-HU" dirty="0" smtClean="0"/>
            </a:br>
            <a:r>
              <a:rPr lang="hu-HU" dirty="0" smtClean="0"/>
              <a:t>A 4. sorozat még nem készült el.</a:t>
            </a:r>
          </a:p>
          <a:p>
            <a:r>
              <a:rPr lang="hu-HU" dirty="0" smtClean="0"/>
              <a:t>Azonban innen elérhető egy térkép, aminek segítségével választhatsz pályát az első 3 sorozat akármelyikéről. </a:t>
            </a:r>
          </a:p>
          <a:p>
            <a:endParaRPr lang="hu-HU" dirty="0"/>
          </a:p>
        </p:txBody>
      </p:sp>
      <p:sp>
        <p:nvSpPr>
          <p:cNvPr id="5" name="AutoShape 1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971550" y="5445125"/>
            <a:ext cx="2052638" cy="8636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hu-HU" sz="2000" dirty="0" smtClean="0"/>
              <a:t>Sorozat</a:t>
            </a:r>
            <a:endParaRPr lang="hu-HU" sz="2000" dirty="0"/>
          </a:p>
          <a:p>
            <a:pPr algn="ctr"/>
            <a:r>
              <a:rPr lang="hu-HU" sz="2000" dirty="0"/>
              <a:t>újrajátszása</a:t>
            </a:r>
          </a:p>
        </p:txBody>
      </p:sp>
      <p:sp>
        <p:nvSpPr>
          <p:cNvPr id="7" name="AutoShape 2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659563" y="5445125"/>
            <a:ext cx="2052637" cy="8636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hu-HU" sz="2000" dirty="0" smtClean="0"/>
              <a:t>Főmenü</a:t>
            </a:r>
            <a:endParaRPr lang="hu-HU" sz="2000" dirty="0"/>
          </a:p>
        </p:txBody>
      </p:sp>
      <p:sp>
        <p:nvSpPr>
          <p:cNvPr id="9" name="AutoShape 19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779912" y="5445125"/>
            <a:ext cx="2052638" cy="8636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hu-HU" sz="2000" dirty="0" smtClean="0"/>
              <a:t>Térkép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147396037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332038"/>
            <a:ext cx="9309100" cy="45259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hu-HU" sz="8000" dirty="0" smtClean="0"/>
              <a:t>4. sorozat</a:t>
            </a:r>
          </a:p>
        </p:txBody>
      </p:sp>
      <p:sp>
        <p:nvSpPr>
          <p:cNvPr id="46084" name="Rectangle 4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635375" y="4724400"/>
            <a:ext cx="1511300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Indul</a:t>
            </a: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7812088" y="188913"/>
            <a:ext cx="1079500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 dirty="0"/>
              <a:t>Jelszó:</a:t>
            </a:r>
          </a:p>
          <a:p>
            <a:pPr algn="ctr"/>
            <a:r>
              <a:rPr lang="hu-HU" dirty="0" smtClean="0"/>
              <a:t>---</a:t>
            </a:r>
            <a:endParaRPr lang="hu-HU" dirty="0"/>
          </a:p>
        </p:txBody>
      </p:sp>
      <p:sp>
        <p:nvSpPr>
          <p:cNvPr id="46086" name="Rectangl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635375" y="5876925"/>
            <a:ext cx="151130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Vissza</a:t>
            </a:r>
          </a:p>
        </p:txBody>
      </p:sp>
      <p:sp>
        <p:nvSpPr>
          <p:cNvPr id="46087" name="Rectangle 4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23850" y="169863"/>
            <a:ext cx="1511300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 dirty="0" smtClean="0"/>
              <a:t>Pályaválasztó</a:t>
            </a:r>
          </a:p>
          <a:p>
            <a:pPr algn="ctr"/>
            <a:r>
              <a:rPr lang="hu-HU" dirty="0" smtClean="0"/>
              <a:t>térkép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2345581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16. pálya</a:t>
            </a:r>
            <a:endParaRPr lang="hu-HU" dirty="0"/>
          </a:p>
        </p:txBody>
      </p:sp>
      <p:sp>
        <p:nvSpPr>
          <p:cNvPr id="4" name="Oval 7"/>
          <p:cNvSpPr>
            <a:spLocks noChangeArrowheads="1"/>
          </p:cNvSpPr>
          <p:nvPr/>
        </p:nvSpPr>
        <p:spPr bwMode="auto">
          <a:xfrm>
            <a:off x="7596188" y="4724400"/>
            <a:ext cx="1368425" cy="6477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hu-HU" dirty="0"/>
              <a:t>Ellenőrző</a:t>
            </a:r>
            <a:br>
              <a:rPr lang="hu-HU" dirty="0"/>
            </a:br>
            <a:r>
              <a:rPr lang="hu-HU" dirty="0"/>
              <a:t>pont</a:t>
            </a:r>
          </a:p>
        </p:txBody>
      </p:sp>
      <p:sp>
        <p:nvSpPr>
          <p:cNvPr id="5" name="Rectangle 19"/>
          <p:cNvSpPr>
            <a:spLocks noChangeArrowheads="1"/>
          </p:cNvSpPr>
          <p:nvPr/>
        </p:nvSpPr>
        <p:spPr bwMode="auto">
          <a:xfrm>
            <a:off x="4284663" y="3984625"/>
            <a:ext cx="287337" cy="2889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 dirty="0" smtClean="0"/>
              <a:t>16</a:t>
            </a:r>
            <a:endParaRPr lang="hu-HU" dirty="0"/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467544" y="1700808"/>
            <a:ext cx="863600" cy="863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 dirty="0"/>
              <a:t>Start</a:t>
            </a:r>
          </a:p>
        </p:txBody>
      </p:sp>
    </p:spTree>
    <p:extLst>
      <p:ext uri="{BB962C8B-B14F-4D97-AF65-F5344CB8AC3E}">
        <p14:creationId xmlns:p14="http://schemas.microsoft.com/office/powerpoint/2010/main" val="254276510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Rectangle 2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0" y="1588"/>
            <a:ext cx="9144000" cy="6858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 dirty="0"/>
          </a:p>
        </p:txBody>
      </p:sp>
      <p:sp>
        <p:nvSpPr>
          <p:cNvPr id="5" name="Szövegdoboz 15"/>
          <p:cNvSpPr txBox="1">
            <a:spLocks noChangeArrowheads="1"/>
          </p:cNvSpPr>
          <p:nvPr/>
        </p:nvSpPr>
        <p:spPr bwMode="auto">
          <a:xfrm>
            <a:off x="3348038" y="185738"/>
            <a:ext cx="28797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 dirty="0" smtClean="0"/>
              <a:t>4. sorozat 16. </a:t>
            </a:r>
            <a:r>
              <a:rPr lang="hu-HU" dirty="0"/>
              <a:t>pálya</a:t>
            </a: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auto">
          <a:xfrm flipH="1">
            <a:off x="323528" y="1520539"/>
            <a:ext cx="8712968" cy="153077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67544" y="1700808"/>
            <a:ext cx="863600" cy="863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 dirty="0"/>
              <a:t>Start</a:t>
            </a:r>
          </a:p>
        </p:txBody>
      </p:sp>
      <p:sp>
        <p:nvSpPr>
          <p:cNvPr id="8" name="Rectangle 21"/>
          <p:cNvSpPr>
            <a:spLocks noChangeArrowheads="1"/>
          </p:cNvSpPr>
          <p:nvPr/>
        </p:nvSpPr>
        <p:spPr bwMode="auto">
          <a:xfrm flipH="1">
            <a:off x="2771800" y="2206452"/>
            <a:ext cx="576238" cy="403086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9" name="Rectangle 21"/>
          <p:cNvSpPr>
            <a:spLocks noChangeArrowheads="1"/>
          </p:cNvSpPr>
          <p:nvPr/>
        </p:nvSpPr>
        <p:spPr bwMode="auto">
          <a:xfrm flipH="1">
            <a:off x="3957397" y="3026160"/>
            <a:ext cx="576064" cy="316835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1" name="Rectangle 21"/>
          <p:cNvSpPr>
            <a:spLocks noChangeArrowheads="1"/>
          </p:cNvSpPr>
          <p:nvPr/>
        </p:nvSpPr>
        <p:spPr bwMode="auto">
          <a:xfrm flipH="1">
            <a:off x="5148064" y="3053815"/>
            <a:ext cx="576064" cy="316835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2" name="Rectangle 21"/>
          <p:cNvSpPr>
            <a:spLocks noChangeArrowheads="1"/>
          </p:cNvSpPr>
          <p:nvPr/>
        </p:nvSpPr>
        <p:spPr bwMode="auto">
          <a:xfrm flipH="1">
            <a:off x="6271306" y="3051313"/>
            <a:ext cx="576064" cy="316835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3" name="Rectangle 21"/>
          <p:cNvSpPr>
            <a:spLocks noChangeArrowheads="1"/>
          </p:cNvSpPr>
          <p:nvPr/>
        </p:nvSpPr>
        <p:spPr bwMode="auto">
          <a:xfrm flipH="1">
            <a:off x="7452320" y="3026160"/>
            <a:ext cx="576064" cy="316835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4" name="Rectangle 21"/>
          <p:cNvSpPr>
            <a:spLocks noChangeArrowheads="1"/>
          </p:cNvSpPr>
          <p:nvPr/>
        </p:nvSpPr>
        <p:spPr bwMode="auto">
          <a:xfrm flipH="1">
            <a:off x="8460432" y="3051313"/>
            <a:ext cx="576064" cy="316835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5" name="Rectangle 21"/>
          <p:cNvSpPr>
            <a:spLocks noChangeArrowheads="1"/>
          </p:cNvSpPr>
          <p:nvPr/>
        </p:nvSpPr>
        <p:spPr bwMode="auto">
          <a:xfrm flipH="1">
            <a:off x="501891" y="3051312"/>
            <a:ext cx="576064" cy="316835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6" name="Rectangle 21"/>
          <p:cNvSpPr>
            <a:spLocks noChangeArrowheads="1"/>
          </p:cNvSpPr>
          <p:nvPr/>
        </p:nvSpPr>
        <p:spPr bwMode="auto">
          <a:xfrm flipH="1">
            <a:off x="1619672" y="3051312"/>
            <a:ext cx="576064" cy="316835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17" name="Rectangle 20">
            <a:hlinkHover r:id="rId4" action="ppaction://hlinksldjump"/>
          </p:cNvPr>
          <p:cNvSpPr>
            <a:spLocks noChangeArrowheads="1"/>
          </p:cNvSpPr>
          <p:nvPr/>
        </p:nvSpPr>
        <p:spPr bwMode="auto">
          <a:xfrm>
            <a:off x="8244362" y="5445224"/>
            <a:ext cx="863600" cy="863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Cél</a:t>
            </a:r>
          </a:p>
        </p:txBody>
      </p:sp>
      <p:sp>
        <p:nvSpPr>
          <p:cNvPr id="18" name="AutoShape 26">
            <a:hlinkClick r:id="" action="ppaction://noaction" highlightClick="1">
              <a:snd r:embed="rId5" name="chimes.wav"/>
            </a:hlinkClick>
          </p:cNvPr>
          <p:cNvSpPr>
            <a:spLocks noChangeArrowheads="1"/>
          </p:cNvSpPr>
          <p:nvPr/>
        </p:nvSpPr>
        <p:spPr bwMode="auto">
          <a:xfrm>
            <a:off x="500268" y="5765550"/>
            <a:ext cx="647700" cy="503238"/>
          </a:xfrm>
          <a:prstGeom prst="actionButtonForwardNex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9" name="AutoShape 26">
            <a:hlinkClick r:id="" action="ppaction://noaction" highlightClick="1">
              <a:snd r:embed="rId5" name="chimes.wav"/>
            </a:hlinkClick>
          </p:cNvPr>
          <p:cNvSpPr>
            <a:spLocks noChangeArrowheads="1"/>
          </p:cNvSpPr>
          <p:nvPr/>
        </p:nvSpPr>
        <p:spPr bwMode="auto">
          <a:xfrm>
            <a:off x="1583854" y="5765550"/>
            <a:ext cx="647700" cy="503238"/>
          </a:xfrm>
          <a:prstGeom prst="actionButtonForwardNex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20" name="AutoShape 26">
            <a:hlinkClick r:id="" action="ppaction://noaction" highlightClick="1">
              <a:snd r:embed="rId5" name="chimes.wav"/>
            </a:hlinkClick>
          </p:cNvPr>
          <p:cNvSpPr>
            <a:spLocks noChangeArrowheads="1"/>
          </p:cNvSpPr>
          <p:nvPr/>
        </p:nvSpPr>
        <p:spPr bwMode="auto">
          <a:xfrm>
            <a:off x="2759770" y="5765550"/>
            <a:ext cx="647700" cy="503238"/>
          </a:xfrm>
          <a:prstGeom prst="actionButtonForwardNex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21" name="AutoShape 26">
            <a:hlinkClick r:id="" action="ppaction://noaction" highlightClick="1">
              <a:snd r:embed="rId5" name="chimes.wav"/>
            </a:hlinkClick>
          </p:cNvPr>
          <p:cNvSpPr>
            <a:spLocks noChangeArrowheads="1"/>
          </p:cNvSpPr>
          <p:nvPr/>
        </p:nvSpPr>
        <p:spPr bwMode="auto">
          <a:xfrm>
            <a:off x="3924300" y="5739520"/>
            <a:ext cx="647700" cy="503238"/>
          </a:xfrm>
          <a:prstGeom prst="actionButtonForwardNex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22" name="AutoShape 26">
            <a:hlinkClick r:id="" action="ppaction://noaction" highlightClick="1">
              <a:snd r:embed="rId6" name="voltage.wav"/>
            </a:hlinkClick>
          </p:cNvPr>
          <p:cNvSpPr>
            <a:spLocks noChangeArrowheads="1"/>
          </p:cNvSpPr>
          <p:nvPr/>
        </p:nvSpPr>
        <p:spPr bwMode="auto">
          <a:xfrm>
            <a:off x="5129758" y="5765550"/>
            <a:ext cx="647700" cy="503238"/>
          </a:xfrm>
          <a:prstGeom prst="actionButtonForwardNex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23" name="AutoShape 26">
            <a:hlinkClick r:id="" action="ppaction://noaction" highlightClick="1">
              <a:snd r:embed="rId5" name="chimes.wav"/>
            </a:hlinkClick>
          </p:cNvPr>
          <p:cNvSpPr>
            <a:spLocks noChangeArrowheads="1"/>
          </p:cNvSpPr>
          <p:nvPr/>
        </p:nvSpPr>
        <p:spPr bwMode="auto">
          <a:xfrm>
            <a:off x="6235488" y="5740431"/>
            <a:ext cx="647700" cy="503238"/>
          </a:xfrm>
          <a:prstGeom prst="actionButtonForwardNex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24" name="AutoShape 26">
            <a:hlinkClick r:id="" action="ppaction://noaction" highlightClick="1">
              <a:snd r:embed="rId5" name="chimes.wav"/>
            </a:hlinkClick>
          </p:cNvPr>
          <p:cNvSpPr>
            <a:spLocks noChangeArrowheads="1"/>
          </p:cNvSpPr>
          <p:nvPr/>
        </p:nvSpPr>
        <p:spPr bwMode="auto">
          <a:xfrm>
            <a:off x="7416502" y="5718929"/>
            <a:ext cx="647700" cy="503238"/>
          </a:xfrm>
          <a:prstGeom prst="actionButtonForwardNex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25" name="Rectangle 29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1331144" y="3053815"/>
            <a:ext cx="1080120" cy="290534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 dirty="0"/>
          </a:p>
        </p:txBody>
      </p:sp>
      <p:sp>
        <p:nvSpPr>
          <p:cNvPr id="26" name="Rectangle 29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2694438" y="3060948"/>
            <a:ext cx="1080120" cy="290534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 dirty="0"/>
          </a:p>
        </p:txBody>
      </p:sp>
      <p:sp>
        <p:nvSpPr>
          <p:cNvPr id="27" name="Rectangle 29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3741883" y="3053815"/>
            <a:ext cx="1080120" cy="290534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 dirty="0"/>
          </a:p>
        </p:txBody>
      </p:sp>
      <p:sp>
        <p:nvSpPr>
          <p:cNvPr id="28" name="Rectangle 29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4896036" y="3060948"/>
            <a:ext cx="1080120" cy="290534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 dirty="0"/>
          </a:p>
        </p:txBody>
      </p:sp>
      <p:sp>
        <p:nvSpPr>
          <p:cNvPr id="29" name="Rectangle 29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6019278" y="3060948"/>
            <a:ext cx="1080120" cy="290534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 dirty="0"/>
          </a:p>
        </p:txBody>
      </p:sp>
      <p:sp>
        <p:nvSpPr>
          <p:cNvPr id="30" name="Rectangle 29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7109796" y="3053815"/>
            <a:ext cx="1080120" cy="290534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 dirty="0"/>
          </a:p>
        </p:txBody>
      </p:sp>
      <p:sp>
        <p:nvSpPr>
          <p:cNvPr id="31" name="Rectangle 29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8040283" y="3060948"/>
            <a:ext cx="1080120" cy="290534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 dirty="0"/>
          </a:p>
        </p:txBody>
      </p:sp>
      <p:sp>
        <p:nvSpPr>
          <p:cNvPr id="32" name="Szövegdoboz 31"/>
          <p:cNvSpPr txBox="1"/>
          <p:nvPr/>
        </p:nvSpPr>
        <p:spPr>
          <a:xfrm>
            <a:off x="6635437" y="370404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Nem működik?</a:t>
            </a:r>
          </a:p>
        </p:txBody>
      </p:sp>
      <p:sp>
        <p:nvSpPr>
          <p:cNvPr id="33" name="Szövegdoboz 32"/>
          <p:cNvSpPr txBox="1"/>
          <p:nvPr/>
        </p:nvSpPr>
        <p:spPr>
          <a:xfrm>
            <a:off x="5988045" y="935697"/>
            <a:ext cx="3185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Javítsd meg a javítógombbal!</a:t>
            </a:r>
            <a:endParaRPr lang="hu-HU" dirty="0"/>
          </a:p>
        </p:txBody>
      </p:sp>
      <p:cxnSp>
        <p:nvCxnSpPr>
          <p:cNvPr id="35" name="Egyenes összekötő nyíllal 34"/>
          <p:cNvCxnSpPr/>
          <p:nvPr/>
        </p:nvCxnSpPr>
        <p:spPr>
          <a:xfrm>
            <a:off x="7740352" y="1305029"/>
            <a:ext cx="323850" cy="61180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Ellipszis 36">
            <a:hlinkClick r:id="" action="ppaction://noaction">
              <a:snd r:embed="rId7" name="camera.wav"/>
            </a:hlinkClick>
          </p:cNvPr>
          <p:cNvSpPr/>
          <p:nvPr/>
        </p:nvSpPr>
        <p:spPr>
          <a:xfrm>
            <a:off x="7968382" y="1916832"/>
            <a:ext cx="551959" cy="551959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9" name="AutoShape 26">
            <a:hlinkClick r:id="" action="ppaction://noaction" highlightClick="1">
              <a:snd r:embed="rId5" name="chimes.wav"/>
            </a:hlinkClick>
          </p:cNvPr>
          <p:cNvSpPr>
            <a:spLocks noChangeArrowheads="1"/>
          </p:cNvSpPr>
          <p:nvPr/>
        </p:nvSpPr>
        <p:spPr bwMode="auto">
          <a:xfrm>
            <a:off x="5129758" y="5755374"/>
            <a:ext cx="647700" cy="503238"/>
          </a:xfrm>
          <a:prstGeom prst="actionButtonForwardNex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4994158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</p:childTnLst>
        </p:cTn>
      </p:par>
    </p:tnLst>
    <p:bldLst>
      <p:bldP spid="22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/>
      <p:bldP spid="33" grpId="0"/>
      <p:bldP spid="39" grpId="1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17. pálya</a:t>
            </a:r>
            <a:endParaRPr lang="hu-HU" dirty="0"/>
          </a:p>
        </p:txBody>
      </p:sp>
      <p:sp>
        <p:nvSpPr>
          <p:cNvPr id="8" name="Rectangle 19"/>
          <p:cNvSpPr>
            <a:spLocks noChangeArrowheads="1"/>
          </p:cNvSpPr>
          <p:nvPr/>
        </p:nvSpPr>
        <p:spPr bwMode="auto">
          <a:xfrm>
            <a:off x="4284663" y="3270250"/>
            <a:ext cx="287338" cy="2889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 dirty="0" smtClean="0"/>
              <a:t>17</a:t>
            </a:r>
            <a:endParaRPr lang="hu-HU" dirty="0"/>
          </a:p>
        </p:txBody>
      </p:sp>
      <p:cxnSp>
        <p:nvCxnSpPr>
          <p:cNvPr id="9" name="Egyenes összekötő nyíllal 8"/>
          <p:cNvCxnSpPr/>
          <p:nvPr/>
        </p:nvCxnSpPr>
        <p:spPr>
          <a:xfrm flipV="1">
            <a:off x="4428331" y="3559175"/>
            <a:ext cx="0" cy="42545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1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4284663" y="3984625"/>
            <a:ext cx="287337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 dirty="0" smtClean="0"/>
              <a:t>16</a:t>
            </a:r>
            <a:endParaRPr lang="hu-HU" dirty="0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611560" y="5589240"/>
            <a:ext cx="863600" cy="863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 dirty="0"/>
              <a:t>Start</a:t>
            </a:r>
          </a:p>
        </p:txBody>
      </p:sp>
    </p:spTree>
    <p:extLst>
      <p:ext uri="{BB962C8B-B14F-4D97-AF65-F5344CB8AC3E}">
        <p14:creationId xmlns:p14="http://schemas.microsoft.com/office/powerpoint/2010/main" val="362957824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Rectangle 2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-18555" y="4195"/>
            <a:ext cx="9144000" cy="6858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 dirty="0"/>
          </a:p>
        </p:txBody>
      </p:sp>
      <p:sp>
        <p:nvSpPr>
          <p:cNvPr id="8" name="Rectangle 21"/>
          <p:cNvSpPr>
            <a:spLocks noChangeArrowheads="1"/>
          </p:cNvSpPr>
          <p:nvPr/>
        </p:nvSpPr>
        <p:spPr bwMode="auto">
          <a:xfrm flipH="1">
            <a:off x="611560" y="1196752"/>
            <a:ext cx="7992888" cy="52560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11560" y="5589240"/>
            <a:ext cx="863600" cy="863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 dirty="0"/>
              <a:t>Start</a:t>
            </a:r>
          </a:p>
        </p:txBody>
      </p:sp>
      <p:sp>
        <p:nvSpPr>
          <p:cNvPr id="7" name="Rectangle 20">
            <a:hlinkHover r:id="rId4" action="ppaction://hlinksldjump"/>
          </p:cNvPr>
          <p:cNvSpPr>
            <a:spLocks noChangeArrowheads="1"/>
          </p:cNvSpPr>
          <p:nvPr/>
        </p:nvSpPr>
        <p:spPr bwMode="auto">
          <a:xfrm>
            <a:off x="7740848" y="5599112"/>
            <a:ext cx="863600" cy="863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Cél</a:t>
            </a:r>
          </a:p>
        </p:txBody>
      </p:sp>
      <p:sp>
        <p:nvSpPr>
          <p:cNvPr id="12" name="Rectangle 29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1621555" y="1192762"/>
            <a:ext cx="502173" cy="5482175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 dirty="0"/>
          </a:p>
        </p:txBody>
      </p:sp>
      <p:sp>
        <p:nvSpPr>
          <p:cNvPr id="13" name="Rectangle 29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3136102" y="1008191"/>
            <a:ext cx="502173" cy="5482175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 dirty="0"/>
          </a:p>
        </p:txBody>
      </p:sp>
      <p:sp>
        <p:nvSpPr>
          <p:cNvPr id="14" name="Rectangle 29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4553445" y="1157119"/>
            <a:ext cx="502173" cy="5482175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 dirty="0"/>
          </a:p>
        </p:txBody>
      </p:sp>
      <p:sp>
        <p:nvSpPr>
          <p:cNvPr id="15" name="Rectangle 29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5868144" y="1191816"/>
            <a:ext cx="502173" cy="5482175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 dirty="0"/>
          </a:p>
        </p:txBody>
      </p:sp>
      <p:sp>
        <p:nvSpPr>
          <p:cNvPr id="16" name="Rectangle 29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7189926" y="1137105"/>
            <a:ext cx="502173" cy="5482175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 dirty="0"/>
          </a:p>
        </p:txBody>
      </p:sp>
      <p:sp>
        <p:nvSpPr>
          <p:cNvPr id="17" name="AutoShape 26">
            <a:hlinkClick r:id="" action="ppaction://noaction" highlightClick="1">
              <a:snd r:embed="rId5" name="chimes.wav"/>
            </a:hlinkClick>
          </p:cNvPr>
          <p:cNvSpPr>
            <a:spLocks noChangeArrowheads="1"/>
          </p:cNvSpPr>
          <p:nvPr/>
        </p:nvSpPr>
        <p:spPr bwMode="auto">
          <a:xfrm>
            <a:off x="824118" y="2564904"/>
            <a:ext cx="647700" cy="503238"/>
          </a:xfrm>
          <a:prstGeom prst="actionButtonForwardNex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8" name="AutoShape 26">
            <a:hlinkClick r:id="" action="ppaction://noaction" highlightClick="1">
              <a:snd r:embed="rId5" name="chimes.wav"/>
            </a:hlinkClick>
          </p:cNvPr>
          <p:cNvSpPr>
            <a:spLocks noChangeArrowheads="1"/>
          </p:cNvSpPr>
          <p:nvPr/>
        </p:nvSpPr>
        <p:spPr bwMode="auto">
          <a:xfrm>
            <a:off x="2339752" y="4437112"/>
            <a:ext cx="647700" cy="503238"/>
          </a:xfrm>
          <a:prstGeom prst="actionButtonForwardNex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19" name="AutoShape 26">
            <a:hlinkClick r:id="" action="ppaction://noaction" highlightClick="1">
              <a:snd r:embed="rId5" name="chimes.wav"/>
            </a:hlinkClick>
          </p:cNvPr>
          <p:cNvSpPr>
            <a:spLocks noChangeArrowheads="1"/>
          </p:cNvSpPr>
          <p:nvPr/>
        </p:nvSpPr>
        <p:spPr bwMode="auto">
          <a:xfrm>
            <a:off x="3779912" y="2564904"/>
            <a:ext cx="647700" cy="503238"/>
          </a:xfrm>
          <a:prstGeom prst="actionButtonForwardNex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20" name="AutoShape 26">
            <a:hlinkClick r:id="" action="ppaction://noaction" highlightClick="1">
              <a:snd r:embed="rId5" name="chimes.wav"/>
            </a:hlinkClick>
          </p:cNvPr>
          <p:cNvSpPr>
            <a:spLocks noChangeArrowheads="1"/>
          </p:cNvSpPr>
          <p:nvPr/>
        </p:nvSpPr>
        <p:spPr bwMode="auto">
          <a:xfrm>
            <a:off x="5183865" y="4437112"/>
            <a:ext cx="647700" cy="503238"/>
          </a:xfrm>
          <a:prstGeom prst="actionButtonForwardNex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21" name="AutoShape 26">
            <a:hlinkClick r:id="" action="ppaction://noaction" highlightClick="1">
              <a:snd r:embed="rId5" name="chimes.wav"/>
            </a:hlinkClick>
          </p:cNvPr>
          <p:cNvSpPr>
            <a:spLocks noChangeArrowheads="1"/>
          </p:cNvSpPr>
          <p:nvPr/>
        </p:nvSpPr>
        <p:spPr bwMode="auto">
          <a:xfrm>
            <a:off x="6485639" y="2562537"/>
            <a:ext cx="647700" cy="503238"/>
          </a:xfrm>
          <a:prstGeom prst="actionButtonForwardNex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hu-HU"/>
          </a:p>
        </p:txBody>
      </p:sp>
      <p:sp>
        <p:nvSpPr>
          <p:cNvPr id="22" name="Szövegdoboz 27"/>
          <p:cNvSpPr txBox="1">
            <a:spLocks noChangeArrowheads="1"/>
          </p:cNvSpPr>
          <p:nvPr/>
        </p:nvSpPr>
        <p:spPr bwMode="auto">
          <a:xfrm>
            <a:off x="7537160" y="231207"/>
            <a:ext cx="11334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/>
              <a:t>Időkorlát:</a:t>
            </a:r>
          </a:p>
          <a:p>
            <a:pPr eaLnBrk="1" hangingPunct="1"/>
            <a:r>
              <a:rPr lang="hu-HU"/>
              <a:t>10 mp</a:t>
            </a:r>
          </a:p>
        </p:txBody>
      </p:sp>
      <p:sp>
        <p:nvSpPr>
          <p:cNvPr id="10" name="Szövegdoboz 9"/>
          <p:cNvSpPr txBox="1"/>
          <p:nvPr/>
        </p:nvSpPr>
        <p:spPr>
          <a:xfrm>
            <a:off x="1629043" y="292006"/>
            <a:ext cx="2236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4. sorozat 17. pálya</a:t>
            </a:r>
          </a:p>
        </p:txBody>
      </p:sp>
      <p:sp>
        <p:nvSpPr>
          <p:cNvPr id="11" name="Szövegdoboz 10"/>
          <p:cNvSpPr txBox="1"/>
          <p:nvPr/>
        </p:nvSpPr>
        <p:spPr>
          <a:xfrm>
            <a:off x="3995936" y="292006"/>
            <a:ext cx="2685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Legyél gyors, de óvatos!</a:t>
            </a:r>
          </a:p>
        </p:txBody>
      </p:sp>
      <p:sp>
        <p:nvSpPr>
          <p:cNvPr id="23" name="Oval 39"/>
          <p:cNvSpPr>
            <a:spLocks noChangeArrowheads="1"/>
          </p:cNvSpPr>
          <p:nvPr/>
        </p:nvSpPr>
        <p:spPr bwMode="auto">
          <a:xfrm>
            <a:off x="108754" y="76711"/>
            <a:ext cx="1081088" cy="10795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89509029"/>
      </p:ext>
    </p:extLst>
  </p:cSld>
  <p:clrMapOvr>
    <a:masterClrMapping/>
  </p:clrMapOvr>
  <p:transition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1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path" presetSubtype="0" repeatCount="indefinite" autoRev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4" presetClass="path" presetSubtype="0" repeatCount="indefinite" autoRev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17" dur="9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repeatCount="indefinite" autoRev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22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4" presetClass="path" presetSubtype="0" repeatCount="indefinite" autoRev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path" presetSubtype="0" repeatCount="indefinite" autoRev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32" dur="3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23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/>
              <a:t>Lejárt az idő!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hu-HU" smtClean="0"/>
              <a:t>Próbáld újra!</a:t>
            </a:r>
          </a:p>
          <a:p>
            <a:pPr eaLnBrk="1" hangingPunct="1">
              <a:buFontTx/>
              <a:buNone/>
            </a:pPr>
            <a:endParaRPr lang="hu-HU" smtClean="0"/>
          </a:p>
        </p:txBody>
      </p:sp>
      <p:sp>
        <p:nvSpPr>
          <p:cNvPr id="44037" name="Rectangl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411413" y="4652963"/>
            <a:ext cx="1511300" cy="5048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Kilépés</a:t>
            </a:r>
          </a:p>
        </p:txBody>
      </p:sp>
      <p:sp>
        <p:nvSpPr>
          <p:cNvPr id="6" name="AutoShape 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476375" y="3429000"/>
            <a:ext cx="3024188" cy="720725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hu-HU" sz="2000" dirty="0">
                <a:sym typeface="Wingdings" pitchFamily="2" charset="2"/>
              </a:rPr>
              <a:t>Újrakezdés a </a:t>
            </a:r>
            <a:r>
              <a:rPr lang="hu-HU" sz="2000" dirty="0" smtClean="0">
                <a:sym typeface="Wingdings" pitchFamily="2" charset="2"/>
              </a:rPr>
              <a:t>16. </a:t>
            </a:r>
            <a:r>
              <a:rPr lang="hu-HU" sz="2000" dirty="0">
                <a:sym typeface="Wingdings" pitchFamily="2" charset="2"/>
              </a:rPr>
              <a:t>pályától</a:t>
            </a:r>
          </a:p>
        </p:txBody>
      </p:sp>
    </p:spTree>
    <p:extLst>
      <p:ext uri="{BB962C8B-B14F-4D97-AF65-F5344CB8AC3E}">
        <p14:creationId xmlns:p14="http://schemas.microsoft.com/office/powerpoint/2010/main" val="128102553"/>
      </p:ext>
    </p:extLst>
  </p:cSld>
  <p:clrMapOvr>
    <a:masterClrMapping/>
  </p:clrMapOvr>
  <p:transition advClick="0"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4288"/>
            <a:ext cx="8229600" cy="1143000"/>
          </a:xfrm>
        </p:spPr>
        <p:txBody>
          <a:bodyPr/>
          <a:lstStyle/>
          <a:p>
            <a:pPr eaLnBrk="1" hangingPunct="1"/>
            <a:r>
              <a:rPr lang="hu-HU" smtClean="0"/>
              <a:t>Elemek leírása 2. oldal </a:t>
            </a:r>
          </a:p>
        </p:txBody>
      </p:sp>
      <p:sp>
        <p:nvSpPr>
          <p:cNvPr id="6147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270750" y="5830888"/>
            <a:ext cx="1873250" cy="8636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hu-HU" sz="4500">
                <a:sym typeface="Wingdings" pitchFamily="2" charset="2"/>
              </a:rPr>
              <a:t>Start</a:t>
            </a:r>
            <a:endParaRPr lang="hu-HU" sz="4500"/>
          </a:p>
        </p:txBody>
      </p:sp>
      <p:sp>
        <p:nvSpPr>
          <p:cNvPr id="2" name="Téglalap 1">
            <a:hlinkClick r:id="rId3" action="ppaction://hlinksldjump"/>
          </p:cNvPr>
          <p:cNvSpPr/>
          <p:nvPr/>
        </p:nvSpPr>
        <p:spPr>
          <a:xfrm>
            <a:off x="7270750" y="260350"/>
            <a:ext cx="1622425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u-HU" dirty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hu-HU" dirty="0">
                <a:solidFill>
                  <a:schemeClr val="tx1"/>
                </a:solidFill>
              </a:rPr>
              <a:t>Vissza</a:t>
            </a:r>
          </a:p>
        </p:txBody>
      </p:sp>
      <p:sp>
        <p:nvSpPr>
          <p:cNvPr id="22" name="Ellipszis 21"/>
          <p:cNvSpPr/>
          <p:nvPr/>
        </p:nvSpPr>
        <p:spPr>
          <a:xfrm>
            <a:off x="684213" y="1608138"/>
            <a:ext cx="881062" cy="863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6150" name="Szövegdoboz 3"/>
          <p:cNvSpPr txBox="1">
            <a:spLocks noChangeArrowheads="1"/>
          </p:cNvSpPr>
          <p:nvPr/>
        </p:nvSpPr>
        <p:spPr bwMode="auto">
          <a:xfrm>
            <a:off x="1952625" y="1731963"/>
            <a:ext cx="499586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/>
              <a:t>Ez egy újraaktiváló gomb, ezt megnyomva minden utat visszakapsz, ami eltűnt. </a:t>
            </a:r>
          </a:p>
        </p:txBody>
      </p:sp>
      <p:sp>
        <p:nvSpPr>
          <p:cNvPr id="6151" name="Szövegdoboz 4"/>
          <p:cNvSpPr txBox="1">
            <a:spLocks noChangeArrowheads="1"/>
          </p:cNvSpPr>
          <p:nvPr/>
        </p:nvSpPr>
        <p:spPr bwMode="auto">
          <a:xfrm>
            <a:off x="687388" y="4076700"/>
            <a:ext cx="80645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/>
              <a:t>A későbbi pályákon megjelenhetnek újabb elemek is, ezek leírását az adott pályán találod!</a:t>
            </a:r>
          </a:p>
        </p:txBody>
      </p:sp>
      <p:sp>
        <p:nvSpPr>
          <p:cNvPr id="25" name="Oval 23"/>
          <p:cNvSpPr>
            <a:spLocks noChangeArrowheads="1"/>
          </p:cNvSpPr>
          <p:nvPr/>
        </p:nvSpPr>
        <p:spPr bwMode="auto">
          <a:xfrm>
            <a:off x="584200" y="2514600"/>
            <a:ext cx="1081088" cy="10795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u-HU"/>
          </a:p>
        </p:txBody>
      </p:sp>
      <p:sp>
        <p:nvSpPr>
          <p:cNvPr id="6153" name="Szövegdoboz 5"/>
          <p:cNvSpPr txBox="1">
            <a:spLocks noChangeArrowheads="1"/>
          </p:cNvSpPr>
          <p:nvPr/>
        </p:nvSpPr>
        <p:spPr bwMode="auto">
          <a:xfrm>
            <a:off x="2124075" y="2781300"/>
            <a:ext cx="57610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u-HU"/>
              <a:t>Ez a kör jelzi a maradék időt. Ha elfogy, újra kell kezdeni a legutóbbi ellenőrzőponttól.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4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Bónusz pálya!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1"/>
            <a:ext cx="8291264" cy="3196951"/>
          </a:xfrm>
        </p:spPr>
        <p:txBody>
          <a:bodyPr/>
          <a:lstStyle/>
          <a:p>
            <a:r>
              <a:rPr lang="hu-HU" sz="2400" dirty="0" smtClean="0"/>
              <a:t>Teljesítetted a 17. pályát, ezzel kinyitottad a játék első bónusz pályáját, aminek jele N1.</a:t>
            </a:r>
          </a:p>
          <a:p>
            <a:r>
              <a:rPr lang="hu-HU" sz="2400" dirty="0" smtClean="0"/>
              <a:t>A bónusz pályák nagyon nehéz pályák, de ha megcsinálod, nagy jutalom vár rád!</a:t>
            </a:r>
          </a:p>
          <a:p>
            <a:r>
              <a:rPr lang="hu-HU" sz="2400" dirty="0" smtClean="0"/>
              <a:t>Most választhatsz, hogy a játékban következő normális (18.) pályára vagy a bónusz pályára mész. (Később is átmehetsz a bónusz pályára, ha a térképen megnyomod az N1-et.)</a:t>
            </a:r>
          </a:p>
        </p:txBody>
      </p:sp>
      <p:sp>
        <p:nvSpPr>
          <p:cNvPr id="4" name="Téglalap 3">
            <a:hlinkClick r:id="rId2" action="ppaction://hlinksldjump"/>
          </p:cNvPr>
          <p:cNvSpPr/>
          <p:nvPr/>
        </p:nvSpPr>
        <p:spPr>
          <a:xfrm>
            <a:off x="1763713" y="5157788"/>
            <a:ext cx="1947862" cy="10080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u-HU" dirty="0" smtClean="0">
                <a:solidFill>
                  <a:schemeClr val="tx1"/>
                </a:solidFill>
              </a:rPr>
              <a:t>Tovább a 18. pályára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5" name="Téglalap 4">
            <a:hlinkClick r:id="rId3" action="ppaction://hlinksldjump"/>
          </p:cNvPr>
          <p:cNvSpPr/>
          <p:nvPr/>
        </p:nvSpPr>
        <p:spPr>
          <a:xfrm>
            <a:off x="5511800" y="5122863"/>
            <a:ext cx="1946275" cy="1008062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u-HU" dirty="0" smtClean="0">
                <a:solidFill>
                  <a:schemeClr val="tx1"/>
                </a:solidFill>
              </a:rPr>
              <a:t>Tovább az N1. pályára</a:t>
            </a:r>
            <a:endParaRPr lang="hu-H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60296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18. pálya</a:t>
            </a:r>
            <a:endParaRPr lang="hu-HU" dirty="0"/>
          </a:p>
        </p:txBody>
      </p:sp>
      <p:sp>
        <p:nvSpPr>
          <p:cNvPr id="4" name="Rectangle 1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4284663" y="3270250"/>
            <a:ext cx="287338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 dirty="0" smtClean="0"/>
              <a:t>17</a:t>
            </a:r>
            <a:endParaRPr lang="hu-HU" dirty="0"/>
          </a:p>
        </p:txBody>
      </p:sp>
      <p:cxnSp>
        <p:nvCxnSpPr>
          <p:cNvPr id="5" name="Egyenes összekötő nyíllal 4"/>
          <p:cNvCxnSpPr/>
          <p:nvPr/>
        </p:nvCxnSpPr>
        <p:spPr>
          <a:xfrm flipV="1">
            <a:off x="4428331" y="3559175"/>
            <a:ext cx="0" cy="42545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1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284663" y="3984625"/>
            <a:ext cx="287337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 dirty="0" smtClean="0"/>
              <a:t>16</a:t>
            </a:r>
            <a:endParaRPr lang="hu-HU" dirty="0"/>
          </a:p>
        </p:txBody>
      </p:sp>
      <p:cxnSp>
        <p:nvCxnSpPr>
          <p:cNvPr id="7" name="Egyenes összekötő nyíllal 6"/>
          <p:cNvCxnSpPr/>
          <p:nvPr/>
        </p:nvCxnSpPr>
        <p:spPr>
          <a:xfrm flipV="1">
            <a:off x="4428332" y="2844800"/>
            <a:ext cx="0" cy="42545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284662" y="2555421"/>
            <a:ext cx="287338" cy="2889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 dirty="0" smtClean="0"/>
              <a:t>18</a:t>
            </a:r>
            <a:endParaRPr lang="hu-HU" dirty="0"/>
          </a:p>
        </p:txBody>
      </p:sp>
      <p:sp>
        <p:nvSpPr>
          <p:cNvPr id="9" name="Rectangle 19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5004048" y="3269796"/>
            <a:ext cx="287338" cy="2889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 dirty="0" smtClean="0"/>
              <a:t>N1</a:t>
            </a:r>
            <a:endParaRPr lang="hu-HU" dirty="0"/>
          </a:p>
        </p:txBody>
      </p:sp>
      <p:cxnSp>
        <p:nvCxnSpPr>
          <p:cNvPr id="10" name="Egyenes összekötő nyíllal 9"/>
          <p:cNvCxnSpPr/>
          <p:nvPr/>
        </p:nvCxnSpPr>
        <p:spPr>
          <a:xfrm>
            <a:off x="4580732" y="3422650"/>
            <a:ext cx="423316" cy="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7"/>
          <p:cNvSpPr>
            <a:spLocks noChangeArrowheads="1"/>
          </p:cNvSpPr>
          <p:nvPr/>
        </p:nvSpPr>
        <p:spPr bwMode="auto">
          <a:xfrm>
            <a:off x="7609544" y="5301208"/>
            <a:ext cx="1368425" cy="6477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hu-HU" dirty="0"/>
              <a:t>Ellenőrző</a:t>
            </a:r>
            <a:br>
              <a:rPr lang="hu-HU" dirty="0"/>
            </a:br>
            <a:r>
              <a:rPr lang="hu-HU" dirty="0"/>
              <a:t>pont</a:t>
            </a:r>
          </a:p>
        </p:txBody>
      </p:sp>
    </p:spTree>
    <p:extLst>
      <p:ext uri="{BB962C8B-B14F-4D97-AF65-F5344CB8AC3E}">
        <p14:creationId xmlns:p14="http://schemas.microsoft.com/office/powerpoint/2010/main" val="192763798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N1. pálya</a:t>
            </a:r>
            <a:endParaRPr lang="hu-HU" dirty="0"/>
          </a:p>
        </p:txBody>
      </p:sp>
      <p:sp>
        <p:nvSpPr>
          <p:cNvPr id="4" name="Rectangle 1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4284663" y="3270250"/>
            <a:ext cx="287338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 dirty="0" smtClean="0"/>
              <a:t>17</a:t>
            </a:r>
            <a:endParaRPr lang="hu-HU" dirty="0"/>
          </a:p>
        </p:txBody>
      </p:sp>
      <p:cxnSp>
        <p:nvCxnSpPr>
          <p:cNvPr id="5" name="Egyenes összekötő nyíllal 4"/>
          <p:cNvCxnSpPr/>
          <p:nvPr/>
        </p:nvCxnSpPr>
        <p:spPr>
          <a:xfrm flipV="1">
            <a:off x="4428331" y="3559175"/>
            <a:ext cx="0" cy="42545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1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284663" y="3984625"/>
            <a:ext cx="287337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 dirty="0" smtClean="0"/>
              <a:t>16</a:t>
            </a:r>
            <a:endParaRPr lang="hu-HU" dirty="0"/>
          </a:p>
        </p:txBody>
      </p:sp>
      <p:cxnSp>
        <p:nvCxnSpPr>
          <p:cNvPr id="7" name="Egyenes összekötő nyíllal 6"/>
          <p:cNvCxnSpPr/>
          <p:nvPr/>
        </p:nvCxnSpPr>
        <p:spPr>
          <a:xfrm flipV="1">
            <a:off x="4428332" y="2844800"/>
            <a:ext cx="0" cy="42545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284662" y="2555421"/>
            <a:ext cx="287338" cy="2889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 dirty="0" smtClean="0"/>
              <a:t>18</a:t>
            </a:r>
            <a:endParaRPr lang="hu-HU" dirty="0"/>
          </a:p>
        </p:txBody>
      </p:sp>
      <p:sp>
        <p:nvSpPr>
          <p:cNvPr id="9" name="Rectangle 19"/>
          <p:cNvSpPr>
            <a:spLocks noChangeArrowheads="1"/>
          </p:cNvSpPr>
          <p:nvPr/>
        </p:nvSpPr>
        <p:spPr bwMode="auto">
          <a:xfrm>
            <a:off x="5004048" y="3269796"/>
            <a:ext cx="287338" cy="2889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 dirty="0" smtClean="0"/>
              <a:t>N1</a:t>
            </a:r>
            <a:endParaRPr lang="hu-HU" dirty="0"/>
          </a:p>
        </p:txBody>
      </p:sp>
      <p:cxnSp>
        <p:nvCxnSpPr>
          <p:cNvPr id="10" name="Egyenes összekötő nyíllal 9"/>
          <p:cNvCxnSpPr/>
          <p:nvPr/>
        </p:nvCxnSpPr>
        <p:spPr>
          <a:xfrm>
            <a:off x="4580732" y="3422650"/>
            <a:ext cx="423316" cy="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107504" y="188640"/>
            <a:ext cx="863600" cy="863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 dirty="0"/>
              <a:t>Start</a:t>
            </a:r>
          </a:p>
        </p:txBody>
      </p:sp>
    </p:spTree>
    <p:extLst>
      <p:ext uri="{BB962C8B-B14F-4D97-AF65-F5344CB8AC3E}">
        <p14:creationId xmlns:p14="http://schemas.microsoft.com/office/powerpoint/2010/main" val="123170102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Rectangle 2">
            <a:hlinkHover r:id="rId2" action="ppaction://hlinksldjump">
              <a:snd r:embed="rId3" name="laser.wav"/>
            </a:hlinkHover>
          </p:cNvPr>
          <p:cNvSpPr>
            <a:spLocks noChangeArrowheads="1"/>
          </p:cNvSpPr>
          <p:nvPr/>
        </p:nvSpPr>
        <p:spPr bwMode="auto">
          <a:xfrm>
            <a:off x="-18555" y="4195"/>
            <a:ext cx="9144000" cy="6858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u-HU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07504" y="188640"/>
            <a:ext cx="863600" cy="863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 dirty="0"/>
              <a:t>Start</a:t>
            </a:r>
          </a:p>
        </p:txBody>
      </p:sp>
    </p:spTree>
    <p:extLst>
      <p:ext uri="{BB962C8B-B14F-4D97-AF65-F5344CB8AC3E}">
        <p14:creationId xmlns:p14="http://schemas.microsoft.com/office/powerpoint/2010/main" val="257739240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Pályaválasztó térkép</a:t>
            </a:r>
            <a:endParaRPr lang="hu-HU" dirty="0"/>
          </a:p>
        </p:txBody>
      </p:sp>
      <p:sp>
        <p:nvSpPr>
          <p:cNvPr id="4" name="Téglalap 3">
            <a:hlinkClick r:id="rId2" action="ppaction://hlinksldjump"/>
          </p:cNvPr>
          <p:cNvSpPr/>
          <p:nvPr/>
        </p:nvSpPr>
        <p:spPr>
          <a:xfrm>
            <a:off x="2627784" y="3566388"/>
            <a:ext cx="936104" cy="93610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5000" dirty="0" smtClean="0">
                <a:solidFill>
                  <a:schemeClr val="tx1"/>
                </a:solidFill>
              </a:rPr>
              <a:t>1.</a:t>
            </a:r>
            <a:endParaRPr lang="hu-HU" sz="5000" dirty="0">
              <a:solidFill>
                <a:schemeClr val="tx1"/>
              </a:solidFill>
            </a:endParaRPr>
          </a:p>
        </p:txBody>
      </p:sp>
      <p:sp>
        <p:nvSpPr>
          <p:cNvPr id="5" name="Téglalap 4">
            <a:hlinkClick r:id="rId3" action="ppaction://hlinksldjump"/>
          </p:cNvPr>
          <p:cNvSpPr/>
          <p:nvPr/>
        </p:nvSpPr>
        <p:spPr>
          <a:xfrm>
            <a:off x="3924739" y="3566388"/>
            <a:ext cx="936104" cy="93610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5000" dirty="0" smtClean="0">
                <a:solidFill>
                  <a:schemeClr val="tx1"/>
                </a:solidFill>
              </a:rPr>
              <a:t>2.</a:t>
            </a:r>
            <a:endParaRPr lang="hu-HU" sz="5000" dirty="0">
              <a:solidFill>
                <a:schemeClr val="tx1"/>
              </a:solidFill>
            </a:endParaRPr>
          </a:p>
        </p:txBody>
      </p:sp>
      <p:sp>
        <p:nvSpPr>
          <p:cNvPr id="6" name="Téglalap 5">
            <a:hlinkClick r:id="rId4" action="ppaction://hlinksldjump"/>
          </p:cNvPr>
          <p:cNvSpPr/>
          <p:nvPr/>
        </p:nvSpPr>
        <p:spPr>
          <a:xfrm>
            <a:off x="5201637" y="3566388"/>
            <a:ext cx="936104" cy="93610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5000" dirty="0" smtClean="0">
                <a:solidFill>
                  <a:schemeClr val="tx1"/>
                </a:solidFill>
              </a:rPr>
              <a:t>3.</a:t>
            </a:r>
            <a:endParaRPr lang="hu-HU" sz="5000" dirty="0">
              <a:solidFill>
                <a:schemeClr val="tx1"/>
              </a:solidFill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3347864" y="2411596"/>
            <a:ext cx="2069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Válassz sorozatot!</a:t>
            </a:r>
            <a:endParaRPr lang="hu-HU" dirty="0"/>
          </a:p>
        </p:txBody>
      </p:sp>
      <p:sp>
        <p:nvSpPr>
          <p:cNvPr id="17" name="AutoShape 21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659563" y="5445125"/>
            <a:ext cx="2052637" cy="8636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hu-HU" sz="2000" dirty="0" smtClean="0"/>
              <a:t>Főmenü</a:t>
            </a:r>
            <a:endParaRPr lang="hu-HU" sz="2000" dirty="0"/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7812088" y="188913"/>
            <a:ext cx="1079500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 dirty="0"/>
              <a:t>Jelszó:</a:t>
            </a:r>
          </a:p>
          <a:p>
            <a:pPr algn="ctr"/>
            <a:r>
              <a:rPr lang="hu-HU" dirty="0" smtClean="0"/>
              <a:t>drd66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6077203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1. sorozat pályái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3563888" y="1516142"/>
            <a:ext cx="1736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Válassz pályát!</a:t>
            </a:r>
            <a:endParaRPr lang="hu-HU" dirty="0"/>
          </a:p>
        </p:txBody>
      </p:sp>
      <p:sp>
        <p:nvSpPr>
          <p:cNvPr id="5" name="Rectangle 28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024981" y="3573016"/>
            <a:ext cx="287338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1</a:t>
            </a:r>
          </a:p>
        </p:txBody>
      </p:sp>
      <p:sp>
        <p:nvSpPr>
          <p:cNvPr id="6" name="Rectangle 2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672681" y="3573016"/>
            <a:ext cx="287338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2</a:t>
            </a:r>
          </a:p>
        </p:txBody>
      </p:sp>
      <p:sp>
        <p:nvSpPr>
          <p:cNvPr id="7" name="Rectangle 3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320381" y="3573016"/>
            <a:ext cx="287338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3</a:t>
            </a:r>
          </a:p>
        </p:txBody>
      </p:sp>
      <p:sp>
        <p:nvSpPr>
          <p:cNvPr id="8" name="Rectangle 3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968081" y="3573016"/>
            <a:ext cx="287338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 dirty="0"/>
              <a:t>4</a:t>
            </a:r>
          </a:p>
        </p:txBody>
      </p:sp>
      <p:sp>
        <p:nvSpPr>
          <p:cNvPr id="9" name="Rectangle 32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5544344" y="3573016"/>
            <a:ext cx="287337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 dirty="0"/>
              <a:t>5</a:t>
            </a:r>
          </a:p>
        </p:txBody>
      </p:sp>
      <p:sp>
        <p:nvSpPr>
          <p:cNvPr id="10" name="Line 33"/>
          <p:cNvSpPr>
            <a:spLocks noChangeShapeType="1"/>
          </p:cNvSpPr>
          <p:nvPr/>
        </p:nvSpPr>
        <p:spPr bwMode="auto">
          <a:xfrm>
            <a:off x="3312319" y="3717479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" name="Line 34"/>
          <p:cNvSpPr>
            <a:spLocks noChangeShapeType="1"/>
          </p:cNvSpPr>
          <p:nvPr/>
        </p:nvSpPr>
        <p:spPr bwMode="auto">
          <a:xfrm>
            <a:off x="3961606" y="3717479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2" name="Line 35"/>
          <p:cNvSpPr>
            <a:spLocks noChangeShapeType="1"/>
          </p:cNvSpPr>
          <p:nvPr/>
        </p:nvSpPr>
        <p:spPr bwMode="auto">
          <a:xfrm>
            <a:off x="4609306" y="3717479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3" name="Line 36"/>
          <p:cNvSpPr>
            <a:spLocks noChangeShapeType="1"/>
          </p:cNvSpPr>
          <p:nvPr/>
        </p:nvSpPr>
        <p:spPr bwMode="auto">
          <a:xfrm>
            <a:off x="5257006" y="3717479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7" name="AutoShape 21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659563" y="5445125"/>
            <a:ext cx="2052637" cy="8636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hu-HU" sz="2000" dirty="0" smtClean="0"/>
              <a:t>Főmenü</a:t>
            </a:r>
            <a:endParaRPr lang="hu-HU" sz="2000" dirty="0"/>
          </a:p>
        </p:txBody>
      </p:sp>
      <p:sp>
        <p:nvSpPr>
          <p:cNvPr id="19" name="Téglalap 18">
            <a:hlinkClick r:id="rId8" action="ppaction://hlinksldjump"/>
          </p:cNvPr>
          <p:cNvSpPr/>
          <p:nvPr/>
        </p:nvSpPr>
        <p:spPr>
          <a:xfrm>
            <a:off x="1907704" y="5395023"/>
            <a:ext cx="936104" cy="93610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5000" dirty="0" smtClean="0">
                <a:solidFill>
                  <a:schemeClr val="tx1"/>
                </a:solidFill>
              </a:rPr>
              <a:t>2.</a:t>
            </a:r>
            <a:endParaRPr lang="hu-HU" sz="5000" dirty="0">
              <a:solidFill>
                <a:schemeClr val="tx1"/>
              </a:solidFill>
            </a:endParaRPr>
          </a:p>
        </p:txBody>
      </p:sp>
      <p:sp>
        <p:nvSpPr>
          <p:cNvPr id="20" name="Téglalap 19">
            <a:hlinkClick r:id="rId9" action="ppaction://hlinksldjump"/>
          </p:cNvPr>
          <p:cNvSpPr/>
          <p:nvPr/>
        </p:nvSpPr>
        <p:spPr>
          <a:xfrm>
            <a:off x="3095836" y="5395023"/>
            <a:ext cx="936104" cy="93610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5000" dirty="0" smtClean="0">
                <a:solidFill>
                  <a:schemeClr val="tx1"/>
                </a:solidFill>
              </a:rPr>
              <a:t>3.</a:t>
            </a:r>
            <a:endParaRPr lang="hu-HU" sz="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38956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2. sorozat pályái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3563888" y="1516142"/>
            <a:ext cx="1736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Válassz pályát!</a:t>
            </a:r>
            <a:endParaRPr lang="hu-HU" dirty="0"/>
          </a:p>
        </p:txBody>
      </p:sp>
      <p:sp>
        <p:nvSpPr>
          <p:cNvPr id="5" name="Rectangle 1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762250" y="3213100"/>
            <a:ext cx="287338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 dirty="0"/>
              <a:t>10</a:t>
            </a:r>
          </a:p>
        </p:txBody>
      </p:sp>
      <p:sp>
        <p:nvSpPr>
          <p:cNvPr id="6" name="Rectangle 1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409950" y="3213100"/>
            <a:ext cx="287338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9</a:t>
            </a:r>
          </a:p>
        </p:txBody>
      </p:sp>
      <p:sp>
        <p:nvSpPr>
          <p:cNvPr id="7" name="Rectangle 1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057650" y="3213100"/>
            <a:ext cx="287338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8</a:t>
            </a:r>
          </a:p>
        </p:txBody>
      </p:sp>
      <p:sp>
        <p:nvSpPr>
          <p:cNvPr id="8" name="Rectangle 18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705350" y="3213100"/>
            <a:ext cx="287338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7</a:t>
            </a:r>
          </a:p>
        </p:txBody>
      </p:sp>
      <p:sp>
        <p:nvSpPr>
          <p:cNvPr id="9" name="Rectangle 19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5281613" y="3213100"/>
            <a:ext cx="287337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6</a:t>
            </a:r>
          </a:p>
        </p:txBody>
      </p:sp>
      <p:sp>
        <p:nvSpPr>
          <p:cNvPr id="10" name="Line 20"/>
          <p:cNvSpPr>
            <a:spLocks noChangeShapeType="1"/>
          </p:cNvSpPr>
          <p:nvPr/>
        </p:nvSpPr>
        <p:spPr bwMode="auto">
          <a:xfrm>
            <a:off x="3049588" y="3357563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1" name="Line 21"/>
          <p:cNvSpPr>
            <a:spLocks noChangeShapeType="1"/>
          </p:cNvSpPr>
          <p:nvPr/>
        </p:nvSpPr>
        <p:spPr bwMode="auto">
          <a:xfrm>
            <a:off x="3698875" y="3357563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2" name="Line 22"/>
          <p:cNvSpPr>
            <a:spLocks noChangeShapeType="1"/>
          </p:cNvSpPr>
          <p:nvPr/>
        </p:nvSpPr>
        <p:spPr bwMode="auto">
          <a:xfrm>
            <a:off x="4346575" y="3357563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3" name="Line 23"/>
          <p:cNvSpPr>
            <a:spLocks noChangeShapeType="1"/>
          </p:cNvSpPr>
          <p:nvPr/>
        </p:nvSpPr>
        <p:spPr bwMode="auto">
          <a:xfrm>
            <a:off x="4994275" y="3357563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7" name="AutoShape 21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659563" y="5445125"/>
            <a:ext cx="2052637" cy="8636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hu-HU" sz="2000" dirty="0" smtClean="0"/>
              <a:t>Főmenü</a:t>
            </a:r>
            <a:endParaRPr lang="hu-HU" sz="2000" dirty="0"/>
          </a:p>
        </p:txBody>
      </p:sp>
      <p:sp>
        <p:nvSpPr>
          <p:cNvPr id="18" name="Téglalap 17">
            <a:hlinkClick r:id="rId8" action="ppaction://hlinksldjump"/>
          </p:cNvPr>
          <p:cNvSpPr/>
          <p:nvPr/>
        </p:nvSpPr>
        <p:spPr>
          <a:xfrm>
            <a:off x="683568" y="5408873"/>
            <a:ext cx="936104" cy="93610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5000" dirty="0" smtClean="0">
                <a:solidFill>
                  <a:schemeClr val="tx1"/>
                </a:solidFill>
              </a:rPr>
              <a:t>1.</a:t>
            </a:r>
            <a:endParaRPr lang="hu-HU" sz="5000" dirty="0">
              <a:solidFill>
                <a:schemeClr val="tx1"/>
              </a:solidFill>
            </a:endParaRPr>
          </a:p>
        </p:txBody>
      </p:sp>
      <p:sp>
        <p:nvSpPr>
          <p:cNvPr id="20" name="Téglalap 19">
            <a:hlinkClick r:id="rId9" action="ppaction://hlinksldjump"/>
          </p:cNvPr>
          <p:cNvSpPr/>
          <p:nvPr/>
        </p:nvSpPr>
        <p:spPr>
          <a:xfrm>
            <a:off x="3095836" y="5395023"/>
            <a:ext cx="936104" cy="93610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5000" dirty="0" smtClean="0">
                <a:solidFill>
                  <a:schemeClr val="tx1"/>
                </a:solidFill>
              </a:rPr>
              <a:t>3.</a:t>
            </a:r>
            <a:endParaRPr lang="hu-HU" sz="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07035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3. sorozat pályái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3563888" y="1516142"/>
            <a:ext cx="1736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Válassz pályát!</a:t>
            </a:r>
            <a:endParaRPr lang="hu-HU" dirty="0"/>
          </a:p>
        </p:txBody>
      </p:sp>
      <p:sp>
        <p:nvSpPr>
          <p:cNvPr id="5" name="Rectangle 1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4215606" y="4391487"/>
            <a:ext cx="287338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11</a:t>
            </a:r>
          </a:p>
        </p:txBody>
      </p:sp>
      <p:cxnSp>
        <p:nvCxnSpPr>
          <p:cNvPr id="6" name="Egyenes összekötő 5"/>
          <p:cNvCxnSpPr>
            <a:stCxn id="5" idx="0"/>
            <a:endCxn id="5" idx="0"/>
          </p:cNvCxnSpPr>
          <p:nvPr/>
        </p:nvCxnSpPr>
        <p:spPr>
          <a:xfrm>
            <a:off x="4360069" y="439148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gyenes összekötő nyíllal 6"/>
          <p:cNvCxnSpPr>
            <a:stCxn id="5" idx="0"/>
          </p:cNvCxnSpPr>
          <p:nvPr/>
        </p:nvCxnSpPr>
        <p:spPr>
          <a:xfrm flipV="1">
            <a:off x="4360069" y="4031124"/>
            <a:ext cx="431800" cy="360363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nyíllal 7"/>
          <p:cNvCxnSpPr>
            <a:stCxn id="5" idx="0"/>
          </p:cNvCxnSpPr>
          <p:nvPr/>
        </p:nvCxnSpPr>
        <p:spPr>
          <a:xfrm flipH="1" flipV="1">
            <a:off x="3963194" y="4031124"/>
            <a:ext cx="396875" cy="360363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1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820319" y="3719974"/>
            <a:ext cx="287337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12</a:t>
            </a:r>
          </a:p>
        </p:txBody>
      </p:sp>
      <p:sp>
        <p:nvSpPr>
          <p:cNvPr id="10" name="Rectangle 19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647406" y="3729499"/>
            <a:ext cx="287338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 dirty="0"/>
              <a:t>13</a:t>
            </a:r>
          </a:p>
        </p:txBody>
      </p:sp>
      <p:sp>
        <p:nvSpPr>
          <p:cNvPr id="11" name="Rectangle 19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4215606" y="3077037"/>
            <a:ext cx="287338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14</a:t>
            </a:r>
          </a:p>
        </p:txBody>
      </p:sp>
      <p:cxnSp>
        <p:nvCxnSpPr>
          <p:cNvPr id="12" name="Egyenes összekötő nyíllal 11"/>
          <p:cNvCxnSpPr>
            <a:stCxn id="9" idx="0"/>
            <a:endCxn id="11" idx="2"/>
          </p:cNvCxnSpPr>
          <p:nvPr/>
        </p:nvCxnSpPr>
        <p:spPr>
          <a:xfrm flipV="1">
            <a:off x="3963194" y="3365962"/>
            <a:ext cx="396875" cy="3540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nyíllal 12"/>
          <p:cNvCxnSpPr>
            <a:stCxn id="10" idx="0"/>
            <a:endCxn id="11" idx="2"/>
          </p:cNvCxnSpPr>
          <p:nvPr/>
        </p:nvCxnSpPr>
        <p:spPr>
          <a:xfrm flipH="1" flipV="1">
            <a:off x="4360069" y="3365962"/>
            <a:ext cx="431800" cy="3635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9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215606" y="2362662"/>
            <a:ext cx="287338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 dirty="0"/>
              <a:t>15</a:t>
            </a:r>
          </a:p>
        </p:txBody>
      </p:sp>
      <p:cxnSp>
        <p:nvCxnSpPr>
          <p:cNvPr id="15" name="Egyenes összekötő nyíllal 14"/>
          <p:cNvCxnSpPr>
            <a:stCxn id="11" idx="0"/>
            <a:endCxn id="14" idx="2"/>
          </p:cNvCxnSpPr>
          <p:nvPr/>
        </p:nvCxnSpPr>
        <p:spPr>
          <a:xfrm flipV="1">
            <a:off x="4360069" y="2651587"/>
            <a:ext cx="0" cy="42545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AutoShape 21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659563" y="5445125"/>
            <a:ext cx="2052637" cy="8636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hu-HU" sz="2000" dirty="0" smtClean="0"/>
              <a:t>Főmenü</a:t>
            </a:r>
            <a:endParaRPr lang="hu-HU" sz="2000" dirty="0"/>
          </a:p>
        </p:txBody>
      </p:sp>
      <p:sp>
        <p:nvSpPr>
          <p:cNvPr id="18" name="Téglalap 17">
            <a:hlinkClick r:id="rId8" action="ppaction://hlinksldjump"/>
          </p:cNvPr>
          <p:cNvSpPr/>
          <p:nvPr/>
        </p:nvSpPr>
        <p:spPr>
          <a:xfrm>
            <a:off x="683568" y="5408873"/>
            <a:ext cx="936104" cy="93610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5000" dirty="0" smtClean="0">
                <a:solidFill>
                  <a:schemeClr val="tx1"/>
                </a:solidFill>
              </a:rPr>
              <a:t>1.</a:t>
            </a:r>
            <a:endParaRPr lang="hu-HU" sz="5000" dirty="0">
              <a:solidFill>
                <a:schemeClr val="tx1"/>
              </a:solidFill>
            </a:endParaRPr>
          </a:p>
        </p:txBody>
      </p:sp>
      <p:sp>
        <p:nvSpPr>
          <p:cNvPr id="19" name="Téglalap 18">
            <a:hlinkClick r:id="rId9" action="ppaction://hlinksldjump"/>
          </p:cNvPr>
          <p:cNvSpPr/>
          <p:nvPr/>
        </p:nvSpPr>
        <p:spPr>
          <a:xfrm>
            <a:off x="1907704" y="5395023"/>
            <a:ext cx="936104" cy="93610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5000" dirty="0" smtClean="0">
                <a:solidFill>
                  <a:schemeClr val="tx1"/>
                </a:solidFill>
              </a:rPr>
              <a:t>2.</a:t>
            </a:r>
            <a:endParaRPr lang="hu-HU" sz="5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31112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4. sorozat pályái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3563888" y="1516142"/>
            <a:ext cx="1736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Válassz pályát!</a:t>
            </a:r>
            <a:endParaRPr lang="hu-HU" dirty="0"/>
          </a:p>
        </p:txBody>
      </p:sp>
      <p:sp>
        <p:nvSpPr>
          <p:cNvPr id="17" name="AutoShape 21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659563" y="5445125"/>
            <a:ext cx="2052637" cy="8636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hu-HU" sz="2000" dirty="0" smtClean="0"/>
              <a:t>Főmenü</a:t>
            </a:r>
            <a:endParaRPr lang="hu-HU" sz="2000" dirty="0"/>
          </a:p>
        </p:txBody>
      </p:sp>
      <p:sp>
        <p:nvSpPr>
          <p:cNvPr id="18" name="Téglalap 17">
            <a:hlinkClick r:id="rId3" action="ppaction://hlinksldjump"/>
          </p:cNvPr>
          <p:cNvSpPr/>
          <p:nvPr/>
        </p:nvSpPr>
        <p:spPr>
          <a:xfrm>
            <a:off x="683568" y="5408873"/>
            <a:ext cx="936104" cy="93610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5000" dirty="0" smtClean="0">
                <a:solidFill>
                  <a:schemeClr val="tx1"/>
                </a:solidFill>
              </a:rPr>
              <a:t>1.</a:t>
            </a:r>
            <a:endParaRPr lang="hu-HU" sz="5000" dirty="0">
              <a:solidFill>
                <a:schemeClr val="tx1"/>
              </a:solidFill>
            </a:endParaRPr>
          </a:p>
        </p:txBody>
      </p:sp>
      <p:sp>
        <p:nvSpPr>
          <p:cNvPr id="19" name="Téglalap 18">
            <a:hlinkClick r:id="rId4" action="ppaction://hlinksldjump"/>
          </p:cNvPr>
          <p:cNvSpPr/>
          <p:nvPr/>
        </p:nvSpPr>
        <p:spPr>
          <a:xfrm>
            <a:off x="1907704" y="5395023"/>
            <a:ext cx="936104" cy="93610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5000" dirty="0" smtClean="0">
                <a:solidFill>
                  <a:schemeClr val="tx1"/>
                </a:solidFill>
              </a:rPr>
              <a:t>2.</a:t>
            </a:r>
            <a:endParaRPr lang="hu-HU" sz="5000" dirty="0">
              <a:solidFill>
                <a:schemeClr val="tx1"/>
              </a:solidFill>
            </a:endParaRPr>
          </a:p>
        </p:txBody>
      </p:sp>
      <p:sp>
        <p:nvSpPr>
          <p:cNvPr id="20" name="Téglalap 19">
            <a:hlinkClick r:id="rId5" action="ppaction://hlinksldjump"/>
          </p:cNvPr>
          <p:cNvSpPr/>
          <p:nvPr/>
        </p:nvSpPr>
        <p:spPr>
          <a:xfrm>
            <a:off x="3095836" y="5395023"/>
            <a:ext cx="936104" cy="93610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5000" dirty="0" smtClean="0">
                <a:solidFill>
                  <a:schemeClr val="tx1"/>
                </a:solidFill>
              </a:rPr>
              <a:t>3.</a:t>
            </a:r>
            <a:endParaRPr lang="hu-HU" sz="5000" dirty="0">
              <a:solidFill>
                <a:schemeClr val="tx1"/>
              </a:solidFill>
            </a:endParaRPr>
          </a:p>
        </p:txBody>
      </p:sp>
      <p:sp>
        <p:nvSpPr>
          <p:cNvPr id="21" name="Rectangle 19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284663" y="3984625"/>
            <a:ext cx="287337" cy="2889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 dirty="0" smtClean="0"/>
              <a:t>16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8932914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Egérmutató beállítása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hu-HU" sz="2400" dirty="0" smtClean="0"/>
              <a:t>A játszhatóság érdekében (PowerPoint 2010 vagy 2013 esetén) tedd mindig láthatóvá az egérmutatót a következőképpen:</a:t>
            </a:r>
          </a:p>
          <a:p>
            <a:pPr>
              <a:defRPr/>
            </a:pPr>
            <a:r>
              <a:rPr lang="hu-HU" sz="2400" dirty="0" smtClean="0"/>
              <a:t>Kattints a jobb gombbal.</a:t>
            </a:r>
          </a:p>
          <a:p>
            <a:pPr>
              <a:defRPr/>
            </a:pPr>
            <a:r>
              <a:rPr lang="hu-HU" sz="2400" dirty="0" smtClean="0"/>
              <a:t>Menj rá az Egérmutató beállításai / Nyíl </a:t>
            </a:r>
            <a:r>
              <a:rPr lang="hu-HU" sz="2400" dirty="0" err="1" smtClean="0"/>
              <a:t>beállításai-ra</a:t>
            </a:r>
            <a:r>
              <a:rPr lang="hu-HU" sz="2400" dirty="0" smtClean="0"/>
              <a:t>.</a:t>
            </a:r>
          </a:p>
          <a:p>
            <a:pPr>
              <a:defRPr/>
            </a:pPr>
            <a:r>
              <a:rPr lang="hu-HU" sz="2400" dirty="0" smtClean="0"/>
              <a:t>Válaszd ki a „Látható”</a:t>
            </a:r>
            <a:r>
              <a:rPr lang="hu-HU" sz="2400" dirty="0" err="1" smtClean="0"/>
              <a:t>-t</a:t>
            </a:r>
            <a:r>
              <a:rPr lang="hu-HU" sz="2400" dirty="0" smtClean="0"/>
              <a:t>.</a:t>
            </a:r>
            <a:endParaRPr lang="hu-HU" sz="2400" dirty="0"/>
          </a:p>
          <a:p>
            <a:pPr>
              <a:defRPr/>
            </a:pPr>
            <a:r>
              <a:rPr lang="hu-HU" sz="2400" dirty="0" smtClean="0"/>
              <a:t>Nyomd meg a Mehet gombot a képernyőn.</a:t>
            </a:r>
          </a:p>
        </p:txBody>
      </p:sp>
      <p:sp>
        <p:nvSpPr>
          <p:cNvPr id="7172" name="Rectangle 8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492500" y="5516563"/>
            <a:ext cx="1511300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 dirty="0" smtClean="0"/>
              <a:t>Mehet</a:t>
            </a:r>
            <a:endParaRPr lang="hu-H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hu-HU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23728" y="2132856"/>
            <a:ext cx="8229600" cy="4525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hu-HU" sz="8000" dirty="0" smtClean="0"/>
              <a:t>1. sorozat</a:t>
            </a:r>
          </a:p>
        </p:txBody>
      </p:sp>
      <p:sp>
        <p:nvSpPr>
          <p:cNvPr id="9220" name="Rectangle 8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635375" y="4724400"/>
            <a:ext cx="1511300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Indul</a:t>
            </a:r>
          </a:p>
        </p:txBody>
      </p:sp>
      <p:sp>
        <p:nvSpPr>
          <p:cNvPr id="9221" name="Rectangl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635375" y="5876925"/>
            <a:ext cx="151130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hu-HU"/>
              <a:t>Vissza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1485</TotalTime>
  <Words>1596</Words>
  <Application>Microsoft Office PowerPoint</Application>
  <PresentationFormat>Diavetítés a képernyőre (4:3 oldalarány)</PresentationFormat>
  <Paragraphs>500</Paragraphs>
  <Slides>78</Slides>
  <Notes>0</Notes>
  <HiddenSlides>0</HiddenSlides>
  <MMClips>0</MMClips>
  <ScaleCrop>false</ScaleCrop>
  <HeadingPairs>
    <vt:vector size="6" baseType="variant"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78</vt:i4>
      </vt:variant>
    </vt:vector>
  </HeadingPairs>
  <TitlesOfParts>
    <vt:vector size="80" baseType="lpstr">
      <vt:lpstr>Alapértelmezett terv</vt:lpstr>
      <vt:lpstr>Bitkép</vt:lpstr>
      <vt:lpstr>Kerülgetős</vt:lpstr>
      <vt:lpstr>Egérmutató beállítása</vt:lpstr>
      <vt:lpstr>Folytatás jelszóval</vt:lpstr>
      <vt:lpstr>Verziókövetés</vt:lpstr>
      <vt:lpstr>Játékszabályok </vt:lpstr>
      <vt:lpstr>Elemek leírása </vt:lpstr>
      <vt:lpstr>Elemek leírása 2. oldal </vt:lpstr>
      <vt:lpstr>Egérmutató beállítása</vt:lpstr>
      <vt:lpstr>PowerPoint bemutató</vt:lpstr>
      <vt:lpstr>1. pálya</vt:lpstr>
      <vt:lpstr>PowerPoint bemutató</vt:lpstr>
      <vt:lpstr>Lejárt az idő!</vt:lpstr>
      <vt:lpstr>2. pálya</vt:lpstr>
      <vt:lpstr>PowerPoint bemutató</vt:lpstr>
      <vt:lpstr>Lejárt az idő!</vt:lpstr>
      <vt:lpstr>3. pálya</vt:lpstr>
      <vt:lpstr>PowerPoint bemutató</vt:lpstr>
      <vt:lpstr>Lejárt az idő!</vt:lpstr>
      <vt:lpstr>4. pálya</vt:lpstr>
      <vt:lpstr>PowerPoint bemutató</vt:lpstr>
      <vt:lpstr>Lejárt az idő!</vt:lpstr>
      <vt:lpstr>5. pálya</vt:lpstr>
      <vt:lpstr>PowerPoint bemutató</vt:lpstr>
      <vt:lpstr>Lejárt az idő!</vt:lpstr>
      <vt:lpstr>1. sorozat kész!</vt:lpstr>
      <vt:lpstr>PowerPoint bemutató</vt:lpstr>
      <vt:lpstr>6. pálya</vt:lpstr>
      <vt:lpstr>PowerPoint bemutató</vt:lpstr>
      <vt:lpstr>Lejárt az idő!</vt:lpstr>
      <vt:lpstr>7. pálya</vt:lpstr>
      <vt:lpstr>PowerPoint bemutató</vt:lpstr>
      <vt:lpstr>Lejárt az idő!</vt:lpstr>
      <vt:lpstr>8. pálya</vt:lpstr>
      <vt:lpstr>PowerPoint bemutató</vt:lpstr>
      <vt:lpstr>PowerPoint bemutató</vt:lpstr>
      <vt:lpstr>9. pálya</vt:lpstr>
      <vt:lpstr>PowerPoint bemutató</vt:lpstr>
      <vt:lpstr>PowerPoint bemutató</vt:lpstr>
      <vt:lpstr>PowerPoint bemutató</vt:lpstr>
      <vt:lpstr>PowerPoint bemutató</vt:lpstr>
      <vt:lpstr>10. pálya</vt:lpstr>
      <vt:lpstr>PowerPoint bemutató</vt:lpstr>
      <vt:lpstr>Lejárt az idő!</vt:lpstr>
      <vt:lpstr>2. sorozat kész!</vt:lpstr>
      <vt:lpstr>PowerPoint bemutató</vt:lpstr>
      <vt:lpstr>11. pálya</vt:lpstr>
      <vt:lpstr>PowerPoint bemutató</vt:lpstr>
      <vt:lpstr>Lejárt az idő!</vt:lpstr>
      <vt:lpstr>Elágazás</vt:lpstr>
      <vt:lpstr>12. pálya</vt:lpstr>
      <vt:lpstr>PowerPoint bemutató</vt:lpstr>
      <vt:lpstr>Lejárt az idő!</vt:lpstr>
      <vt:lpstr>13. pálya</vt:lpstr>
      <vt:lpstr>PowerPoint bemutató</vt:lpstr>
      <vt:lpstr>14. pálya</vt:lpstr>
      <vt:lpstr>PowerPoint bemutató</vt:lpstr>
      <vt:lpstr>PowerPoint bemutató</vt:lpstr>
      <vt:lpstr>15. pálya</vt:lpstr>
      <vt:lpstr>PowerPoint bemutató</vt:lpstr>
      <vt:lpstr>PowerPoint bemutató</vt:lpstr>
      <vt:lpstr>PowerPoint bemutató</vt:lpstr>
      <vt:lpstr>PowerPoint bemutató</vt:lpstr>
      <vt:lpstr>3. sorozat kész!</vt:lpstr>
      <vt:lpstr>PowerPoint bemutató</vt:lpstr>
      <vt:lpstr>16. pálya</vt:lpstr>
      <vt:lpstr>PowerPoint bemutató</vt:lpstr>
      <vt:lpstr>17. pálya</vt:lpstr>
      <vt:lpstr>PowerPoint bemutató</vt:lpstr>
      <vt:lpstr>Lejárt az idő!</vt:lpstr>
      <vt:lpstr>Bónusz pálya!</vt:lpstr>
      <vt:lpstr>18. pálya</vt:lpstr>
      <vt:lpstr>N1. pálya</vt:lpstr>
      <vt:lpstr>PowerPoint bemutató</vt:lpstr>
      <vt:lpstr>Pályaválasztó térkép</vt:lpstr>
      <vt:lpstr>1. sorozat pályái</vt:lpstr>
      <vt:lpstr>2. sorozat pályái</vt:lpstr>
      <vt:lpstr>3. sorozat pályái</vt:lpstr>
      <vt:lpstr>4. sorozat pályái</vt:lpstr>
    </vt:vector>
  </TitlesOfParts>
  <Company>Magyar Telekom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Kerülgetős</dc:title>
  <dc:creator>Kovacsne1kr213</dc:creator>
  <cp:lastModifiedBy>Benő</cp:lastModifiedBy>
  <cp:revision>250</cp:revision>
  <dcterms:created xsi:type="dcterms:W3CDTF">2008-06-08T07:51:29Z</dcterms:created>
  <dcterms:modified xsi:type="dcterms:W3CDTF">2014-04-11T10:37:07Z</dcterms:modified>
</cp:coreProperties>
</file>